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7" r:id="rId2"/>
    <p:sldId id="278" r:id="rId3"/>
    <p:sldId id="279" r:id="rId4"/>
    <p:sldId id="276" r:id="rId5"/>
    <p:sldId id="256" r:id="rId6"/>
    <p:sldId id="285" r:id="rId7"/>
    <p:sldId id="261" r:id="rId8"/>
    <p:sldId id="259" r:id="rId9"/>
    <p:sldId id="272" r:id="rId10"/>
    <p:sldId id="262" r:id="rId11"/>
    <p:sldId id="286" r:id="rId12"/>
    <p:sldId id="266" r:id="rId13"/>
    <p:sldId id="273" r:id="rId14"/>
    <p:sldId id="263" r:id="rId15"/>
    <p:sldId id="271" r:id="rId16"/>
    <p:sldId id="280" r:id="rId17"/>
    <p:sldId id="260" r:id="rId18"/>
    <p:sldId id="264" r:id="rId19"/>
    <p:sldId id="270" r:id="rId20"/>
    <p:sldId id="265" r:id="rId21"/>
    <p:sldId id="287" r:id="rId22"/>
    <p:sldId id="267" r:id="rId23"/>
    <p:sldId id="288" r:id="rId24"/>
    <p:sldId id="268" r:id="rId25"/>
    <p:sldId id="284" r:id="rId26"/>
    <p:sldId id="281" r:id="rId27"/>
    <p:sldId id="282" r:id="rId28"/>
    <p:sldId id="283" r:id="rId29"/>
    <p:sldId id="269" r:id="rId30"/>
    <p:sldId id="27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5:57:07.6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19367 9737 0,'-52'53'78,"334"-36"-31,-159-17-47</inkml:trace>
  <inkml:trace contextRef="#ctx0" brushRef="#br0" timeOffset="3494.7519">9525 11201 0,'18'0'78,"-1"0"-63,1 0 1,17-18-16,-17 18 16,17 0-16,18 0 15,-18 0-15,36 0 16,17 0-16,36 0 16,-19 0-16,19 0 15,35-18-15,-36 18 16,-17 0-16,-36 0 15,-17 0-15,18 0 16,17 0-16,0 0 16,-35 0-1,18 0-15,-1 0 0,1 0 16,-18 0 0,0 0-16,17 0 15,1 0-15,17 0 16,0 0-16,18 0 15,53 0-15,17 0 16,-35 0-16,-17 0 16,-36 0-16,0 0 15,-17 0-15,-1 0 16,-17 0-16,-18 0 16,36 0-16,17 0 15,36 0-15,17 0 16,18 0-16,17 0 15,0 0-15,1 0 16,-36 0-16,0 0 16,18 0-16,-36 0 15,18 0-15,-17 0 16,17 0-16,-18-35 16,1 35-16,-1 0 15,-35 0 1,1-18-16,16 18 15,-16 0-15,-1 0 16,0-17-16,0 17 16,36 0-16,-1 0 15,1 0-15,17 0 16,18 0-16,-54 0 16,54-18-16,-35 18 15,-1 0-15,-35-17 16,0 17-16,36 0 15,-1 0-15,19 0 16,34 0-16,0 0 16,1 0-16,-1 0 15,36 0-15,-1 0 16,-17 0-16,-17 0 16,-1 0-16,-17 0 15,-53 0-15,17 0 16,1 0-16,-1 0 15,1 0-15,-36 0 16,0-18-16,36 18 16,-1 0-16,-35 0 15,36 0-15,-18 0 16,-1 0-16,-16 0 16,-1 0-1,35 0-15,-17 0 0,0 0 16,-53-18-1,0 18-15,-18 0 16,-17 0-16</inkml:trace>
  <inkml:trace contextRef="#ctx0" brushRef="#br0" timeOffset="5638.5321">8802 13194 0,'17'0'47,"1"0"-47,-18 18 15,0-1-15,18 36 16,-18 0-16,0 0 15,0-18-15,0 18 16,-36 0-16,1 0 16,-18-18-16,-17 36 15,17-18-15,0-36 16,0 1-16,18 0 16,-18-1-16,17 1 15,1-18 1,18 0-16,-1 0 31,0 0-31,1 0 16,-1-18-1,18 1 1,35 17 78,1 35-79,16 18-15,37 0 16,-19 35-16,1-35 16,-18 0-16,0 0 15,-18-36-15,0 19 16,-17-1-16,-1 0 15,1-35-15,0 18 16,-1-1-16,1 1 16</inkml:trace>
  <inkml:trace contextRef="#ctx0" brushRef="#br0" timeOffset="6421.7228">8537 13882 0,'35'0'31,"1"0"-15,52 0 0,18 0-16,0 0 15,-18 0-15,18-18 0,-53 1 16,-36-1-1,18 18-15,-17-18 16,0 18 0,-1 0-16,1-17 15,0 17 1,-18-18 0,0 0 15,0 1-16,0-19 1,-18-17-16</inkml:trace>
  <inkml:trace contextRef="#ctx0" brushRef="#br0" timeOffset="6933.3642">9207 13300 0,'0'17'31,"0"19"-31,0 17 16,0 17-16,0 1 16,0-18-16,18 52 15,-18-16-15,0 34 16,18-35-16,-18 0 15,0 1-15,17 16 16,1-16-16,-18-19 16,0-17-16,18-35 15</inkml:trace>
  <inkml:trace contextRef="#ctx0" brushRef="#br0" timeOffset="8085.3796">10513 13582 0,'17'0'31,"-17"-18"-16,0 1 1,-17 17-16,-1 0 16,0 0-1,-17 0-15,18 0 16,-19 0 0,1 0-16,-18 0 0,18 0 15,17 0-15,-17 0 16,17 0-16,-17 0 15,-18 0-15,0 17 16,18 1-16,-36 17 16,18 0-16,0 1 15,1-1-15,16-17 16,19 17-16,-1 0 16,18 1-16,0-19 15,0 18-15,0-17 16,18 35-16,-18-18 15,35 1-15,0-19 16,0 18-16,1 1 16,-1-19-16,36 1 15,-1-18-15,1 0 16,-18 0 0,17 0-16,1 0 15,-18-35-15,0-1 16,-36 1-16,18 18 15,1-36-15,-19 0 16,1 0-16,0-18 16,-1 36-16,-17-36 15,0 1-15,0 17 16,0-18-16,-17 18 16,-1 1-16,0 16 15,18 19 1,-17-19-16,17 19 15,0-1 1,0 53 78,0 18-79,0 35 1,0 36-16,0-1 16,17 1-16,1 35 15,0-18-15,17-18 16,-17-17-16,-18-35 16,17-36-16,-17 0 15,0 0-15</inkml:trace>
  <inkml:trace contextRef="#ctx0" brushRef="#br0" timeOffset="8677.4828">10037 13758 0,'35'71'16,"18"17"0,17 0-1,-17 18-15,-18-35 16,1-1-16,-19-17 16,1-18-16,-18 1 15,0-89 48</inkml:trace>
  <inkml:trace contextRef="#ctx0" brushRef="#br0" timeOffset="9469.1078">11483 13123 0,'18'-17'16,"-18"52"15,0 36-31,0-36 16,0 18-16,0 17 15,0 1-15,-36-1 16,19-34-16,-19 17 16,1-18-16,0 0 15,0 0-15,-1-17 16,19-18-16,-1 0 31,0 0 16,36 0 62,17 35-109,36 18 16,-1 0-16,36 35 16,-18 1-16,1-19 15,-19-17-15,-35-18 16,-17-17 0</inkml:trace>
  <inkml:trace contextRef="#ctx0" brushRef="#br0" timeOffset="9982.5262">11412 13741 0,'18'0'0,"0"0"16,35 0-16,17 0 15,-17 0-15,18 0 16,-19 0 0,-34 0-16,17 0 46,-17 0-30,0-18 0,-1-17-16,1 17 15,0-17-15,-18 0 16,0 17-16,0-17 16,0 17-16</inkml:trace>
  <inkml:trace contextRef="#ctx0" brushRef="#br0" timeOffset="10381.6991">11871 13282 0,'-18'0'31,"18"18"-15,0 17-16,0 18 16,0 0-16,0 35 15,18 35-15,0 1 16,17 35-16,-17-36 16,17-17-1,-18-53-15,-17 17 0,0-17 16,0-35 93,0-71-93</inkml:trace>
  <inkml:trace contextRef="#ctx0" brushRef="#br0" timeOffset="11573.2173">11007 12241 0,'-18'0'16,"0"0"-1,1 0 1,-1 18-16,0 0 15,-17-1-15,0-17 16,0 0-16,-1 18 16,1-18-16,0 18 15,0-18-15,-1 0 16,19 0-16,-1 0 16,0 0-1,18-18 16,0 0-31,0 1 16,0-1 0,36 0-16,-19 18 15,19-17-15,-1-1 16,-18 0-16,19 1 16,-1-1-1,0 1-15,-35-1 0,18 18 47,0 0-31,-1 0-16,18 18 15,1 17 1,-19 0 0,19-17-16,-1 35 0,0 0 15,0-1-15,1 19 16,-1-18-16,-17-18 15,17 18-15,0-18 16,-17 1-16,0-36 16,-18 17-16,17 1 15,1-18 1,-18 18 0,17-18-16,1 17 15,0 1 1</inkml:trace>
  <inkml:trace contextRef="#ctx0" brushRef="#br0" timeOffset="12892.942">8361 13229 0,'17'0'16,"1"0"-1,0 0 1,-1 0-16,36 0 16,-17 0-16,34 0 15,18 0-15,71 0 16,-18 0-16,-17 0 15,-1 0 1,-35 0-16,1 0 16,-37 0-16,-16 0 15,17-17-15,0 17 16,-1-18 0,19 0-16,35 1 0,-18 17 15,-17-18-15,-36 18 16,0 0-16,0 0 15,-35-18-15,18 18 16,17 0-16,-17 0 16,35-17-16,-18 17 15,0-18-15,18 18 16,0 0-16,-17 0 16,-1 0-16,-18 0 15,1 0-15,17 0 16,18 0-16,18-18 15,52 18-15,-34 0 16,-1 0-16,-18 0 16,-17 0-16,-35 0 15,17 0 1,-17 0-16,-18-17 16,17 17-1,19 0-15,-19 0 16,36 0-16,35 0 15,-17 0-15,-18 0 16,0 0-16,17 0 16,-34 0-16,17 0 15,17 0-15,1 0 16,17 0-16,35-18 16,-17 18-16,18-18 15,-19-17-15,-34 18 16</inkml:trace>
  <inkml:trace contextRef="#ctx0" brushRef="#br0" timeOffset="14269.5431">13617 13017 0,'-17'0'110,"-36"0"-110,0 18 15,-18 17-15,1 1 16,-142 87 0,159-70-16,0 0 15,18 18-15,35-19 16,-18 1-16,18 0 15,0-17-15,0-1 16,35 0-16,18 0 16,0-17-16,18 0 15,-18-18-15,17 0 16,1 0-16,-36 0 16,0 0-16,1 0 15,-54 0 110,0 0-109,1 17-16,17 1 15,-18 35-15,18 0 16,0 0-16,0-18 16,35 0-16,1 1 15,-1-19-15,-17 1 16,35-18-16,-1 0 16,19-18-16,53-35 15,-19 18-15,19 0 16,-1-18-16,-52 0 15,17 0-15,-70 18 16,17-1-16,0-17 16,-17 36-16,0-36 15,-18 18-15,0-1 16,0-17 0,0 18-16,0 0 15,0 0-15,0-1 16,-18 36-16,18-17 15,-35-1-15,-1 0 16,19 1-16,-19 17 16,-17 0-16,18 0 15,0 0-15,-18 0 16,35 0-16,-35 17 16,1 1-16,16 17 15,19 1-15,-19-19 16,19 19-16,-1 16 15,0 1-15,18 0 16,0 18-16,36 35 16,34-36-16,1 18 15,17-17-15,18 0 16,17-36-16,-34 0 16,16-17-16,-16-18 15,-1 0-15,-35 0 16,0 0-16,-18 0 15,0 0-15,-35-18 125</inkml:trace>
  <inkml:trace contextRef="#ctx0" brushRef="#br0" timeOffset="14702.077">15064 13159 0,'0'35'78,"0"53"-78,35 71 16,18-36 0,-36 18-16,1 18 15,0-35-15,-1-36 16,-17-35-16,0 0 15,0-36 1,-53-34 0,1-89-1,-37-18-15</inkml:trace>
  <inkml:trace contextRef="#ctx0" brushRef="#br0" timeOffset="15447.949">14728 12259 0,'-17'0'15,"-1"0"1,-17 18-1,-18 17 1,0-17 0,18-1-1,-18 1-15,0-1 16,18-17-16,-36 0 0,1 0 16,-1 0-16,0-17 15,54-1 1,-1 1-16,1 17 15,17-18-15,0 0 0,35-17 16,0 0 0,18-1-16,0-16 15,0 34-15,-18 0 16,-17 1-16,-1-1 16,1 18-1,0 0-15,35 53 16,0 0-1,-1 17-15,37 19 16,-36-19-16,17 36 16,-17-53-16,-35-18 15,-1 0-15,1 1 16,0 17 0,-18-18-16,17-17 15,1-1-15,-18 1 16</inkml:trace>
  <inkml:trace contextRef="#ctx0" brushRef="#br0" timeOffset="16206.1758">15822 12894 0,'18'53'16,"-36"-106"-16,53 159 0,-17-53 15,0-18-15,-1 18 16,1-18-16,-18-17 78,-35-53-47,-1 17-15,1 0-16,0 18 15,0 0-15,-1 0 16,1 0-16,-18 53 16,0 0-16,0 18 15,18 35-15,0-1 16,17-16-16,18-1 16,0-18-16,0 1 15,0-18-15,53 0 16,-18-36-16,18 19 15,0-19-15,0 1 16,18-18-16,52 0 16,0-18-16,1-35 15,-54 18-15,-17 0 16,0 35-16,-35-18 16,17 1-16,-70-1 93,-53-35-93</inkml:trace>
  <inkml:trace contextRef="#ctx0" brushRef="#br0" timeOffset="16965.4848">15998 12629 0,'-17'0'31,"17"-17"-15,-18 17-1,1 0-15,-1 0 0,18-18 16,-18 1-16,1 17 15,17-18-15,-18-17 16,0 35-16,1-18 16,17-17-16,0-1 31,0 19-31,0-36 16,17 0-16,36 0 15,0 0-15,18 18 16,-18 0-16,0 17 15,-1-17-15,-34 17 16,0 18-16,-1 0 16,1 0-16,0 0 15,-1 0-15,1 18 16,17 35 0,1 17-16,16 1 15,19 34-15,0 54 16,-19 0-16,1 0 15,18-1-15,-1 1 16,-17-18-16,18 53 16,35-35-16,-18 0 15,0 0-15,0-18 16,1-35 0,-37-54-16,-34-16 15,-18-19-15,18 1 16,-1-18-16,-17-18 62,-17-35-62,-19 18 16,-16 0-16</inkml:trace>
  <inkml:trace contextRef="#ctx0" brushRef="#br0" timeOffset="17646.3381">14640 12982 0,'36'0'16,"69"-17"-1,89-1 1,494-35-16,-17 18 16,-36-36-16,-124 1 15,-70 17-15,-159 0 16,-105 18-16,-107-1 94,-34 19-94</inkml:trace>
  <inkml:trace contextRef="#ctx0" brushRef="#br0" timeOffset="19470.4904">19897 12876 0,'0'-17'47,"0"-1"-31,-18 18 0,18-18-16,-18 18 15,1 0-15,-1 0 16,-17 0-16,0 0 15,17 18-15,-17 0 16,-1 17-16,1 0 16,0 1-16,35-1 15,-18 18-15,1-18 16,17-17 0,0 17-16,0-17 15,35-18-15,0 17 16,-17-17-16,17 18 15,0 0-15,1-1 16,16 1-16,1-18 16,0 17-16,-17-17 15,16 18-15,1-18 16,0 18-16,0-18 16,0 0-16,-18 17 15,-17 1 1,0 17-16,-1-17 15,1 17-15,-18 18 16,0 18-16,0-36 16,0 18-16,0 17 15,-18-34-15,-35 17 16,-35 17-16,18-35 16,-1 1-16,1-1 15,-36 0-15,18-17 16,17-18-16,-17 0 15,17 0-15,36 0 16,-18-18-16,0-17 16,18 17-16,35-17 15,0 17-15,0 1 16,0-1-16,0-17 16,0 0-16,35-1 15,18 1-15,18 0 16,17 17-1,-18 0-15,19 18 16,16 0-16,-16 53 16,-1 0-16,0 0 15,0 18-15,-35-36 16,0 0 0,-35 18-16,17-17 0,0-1 15,0-18-15,-35 1 16,36 0-16,-1 17 15,-17-35-15,-18-53 63,0 0-63</inkml:trace>
  <inkml:trace contextRef="#ctx0" brushRef="#br0" timeOffset="20580.9706">21378 13264 0,'0'0'0,"-17"-17"0,-19-1 15,36 1-15,-17 17 16,-1 0-16,0 0 15,1 0-15,-18 0 16,-1 0-16,-17 35 16,0 0-16,1 18 15,16 0-15,1 0 16,17 53 0,18-53-1,18-1-15,17-16 0,18-1 16,18 0-1,-1-17-15,54-36 16,-1-52-16,-17-18 16,-18 17-16,-52 0 15,-1 19-15,-18-19 16,-17 0-16,0 36 16,0-35-16,0 17 15,-35-18-15,0 1 16,17 17-16,-17 0 15,17 35-15,18 0 16,-17 1-16,-1 17 16,18 70 46,0 36-46,18 18-16,35 17 15,-18-53 1,0 18-16,-17-18 0,-1-35 16,1-18-16,0-17 15,-18-36 63,0-70-62,0 0-16,17-36 16,1 19-16,0 16 15,17 19-15,-17 34 16,17 1 0,0 18-16,-17 17 0,17 0 15,0 0-15,-17 0 16,17 35-16,1 0 15,-1 18-15,-18 0 16,19 35-16,-19 0 16,1-17-16,-18-1 15,0-17-15,0 0 16,0 0-16,0-35 16,0-1-16,0 1 46,-18-18-30,18-18 0,0 1-16,0-18 15,0-18-15</inkml:trace>
  <inkml:trace contextRef="#ctx0" brushRef="#br0" timeOffset="21005.447">22454 12806 0,'0'53'63,"0"0"-63,18 52 16,35 19-1,-18-1-15,0 1 16,18-18-16,-35 0 15,0-71-15,-1 18 16,-17-36 47,0-34-48,0-19 1</inkml:trace>
  <inkml:trace contextRef="#ctx0" brushRef="#br0" timeOffset="22097.4834">23424 12788 0,'-17'0'0,"-1"-17"16,-17-1-16,17 18 15,-35 0-15,-17 0 16,-1 0-16,1 35 16,-1 18-16,-17 0 15,53-18 1,-1 1-16,19-19 16,-1 1-16,18-1 15,0 1-15,18 0 16,-1-18-16,54 17 15,-1 1-15,19 0 16,16-1-16,-16 1 16,17 17-16,-54-35 15,-34 18-15,17 17 16,-17 0-16,0 18 16,-1 0-16,1 18 15,-18-1-15,0-17 16,0-17-16,-35 16 15,-18 1-15,0 0 16,0-17-16,18-19 16,-1 1-16,1-18 15,17 0-15,-17 0 16,17 0 0,1-18-16,17-35 0,-18 18 15,18 0 1,0-1-16,0 19 15,0-1-15,35 1 16,18-1-16,0 18 16,18 0-16,35 18 15,-18 34-15,18 1 16,-36 0-16,18 18 16,-17-36-16,-18 0 15,-35-35-15,17 18 16,-70-18 46,-18 0-62,-36-35 16,19-36-16</inkml:trace>
  <inkml:trace contextRef="#ctx0" brushRef="#br0" timeOffset="22848.3234">23072 12682 0,'0'-17'47,"-18"17"-31,0 0-1,1 0-15,-19 0 16,1 0 0,-35 0-16,-36 0 15,-18 0 1,18 0-16,36-18 16,-1-17-16,1-53 15,17 35-15,18-18 16,-1 18-16,19 18 15,17-18-15,0-18 16,0 1-16,35-1 16,18 18-16,0 18 15,0 0-15,-36 0 16,36-1-16,0 1 16,0 0-16,0 17 15,-35 18-15,17 0 16</inkml:trace>
  <inkml:trace contextRef="#ctx0" brushRef="#br0" timeOffset="23965.2563">19614 12806 0,'0'0'15,"18"17"-15,35-17 0,0 0 16,-18 0-16,53 0 15,18 0-15,18-17 16,-1-1-16,1-17 16,-1 17-16,18 1 15,-17-1-15,-18 18 16,-18 0-16,0 0 16,0-18-16,18 1 15,35-19-15,-17 19 16,-54 17-16,1 0 15,-36 0-15,0 0 16,18 0-16,-18 0 16,36 0-16,-1 0 15,36 0-15,18 0 16,17 0 0,18-18-16,-1 1 15,-69-1-15,-36 18 16,-53-18-16,17 18 31,1 0-31,17 0 16,36 0-16,17 0 15,35 0-15,18-17 16,18 17-16,-18-18 16,-17 18-16,-36 0 15,-18 0-15,1 0 16,-53 0-16,17 0 15,-17-18 1,-36 18 156</inkml:trace>
  <inkml:trace contextRef="#ctx0" brushRef="#br0" timeOffset="24545.9874">24836 12647 0,'-53'18'47,"-18"52"-31,-17 54-16,0-1 16,-1 71-16,19-17 15,52-1-15,18-17 16,18 17-16,52-17 15,19-53-15,17-18 16,-1-35-16,19 0 16,-54-36-16,-17-17 15,-17-35-15,-1 0 16,-18 0-16,1 17 16,-18 0 15</inkml:trace>
  <inkml:trace contextRef="#ctx0" brushRef="#br0" timeOffset="25101.709">25312 13282 0,'0'35'62,"0"71"-62,17-18 16,19 36-16,34 17 16,-17-70-16,0-1 15,-18-35-15,18-17 16,-17-18 0,-1-53-16,0 0 15,-17 18-15,-1-36 16,1 1-16,-18-1 15,0-17-15,-18 17 16,1 1-16,-1 35 16,0-1-16,1 19 15,-1 17-15,18-18 16</inkml:trace>
  <inkml:trace contextRef="#ctx0" brushRef="#br0" timeOffset="26054.381">26176 13247 0,'0'0'16,"53"141"-16,-35-71 16,-1-17-16,1 0 15,0-17-15,-18-1 16,0-18-16,0-34 78,0-36-78,-36 18 16,19-36-1,-1 1-15,18 17 16,0 35-16,0-17 0,0 17 15,35 0-15,1 18 16,-19-17-16,18 17 16,-17 0-16,17 0 15,1 17 1,-19 36 0,54 18-16,-36-1 15,0 1-15,1 35 16,-1-36-16,-17-17 15,-1-17-15,1-36 16,-18 17-16,18-17 16,-1 0-1,1 0-15,17-53 16,18 0-16,0-35 16,-18 53-16,0-36 15,-17 18-15,0 1 16,-1-1-16,-17 35 15,0-17-15,0 17 16,0 0 0,-17 1-1,-1 17 17,18 17 30,0 36-46,35 36-16,36 16 15,-36 19-15,36-1 16,-18-17-16,-18-35 16,-17-18-16,-1-36 46,-17-34-30,-17-1-16,-1-17 16</inkml:trace>
  <inkml:trace contextRef="#ctx0" brushRef="#br0" timeOffset="26645.0485">26723 12912 0,'0'17'0,"0"19"16,0-19-16,0 1 15,-18-18 17,18-35 30,0 17-62,0 0 16,0 1-16</inkml:trace>
  <inkml:trace contextRef="#ctx0" brushRef="#br0" timeOffset="27596.107">27270 13741 0,'17'0'16,"1"0"-1,0 17 1,-1 1-16,1 0 16,0-18-16,-1 17 15,1 1-15,-1-18 16,1 0 0,0 0-1,17 0-15,18-53 16,17 0-16,-17-35 15,36-18-15,-1-17 16,-18-19-16,1-16 16,-53 17-16,-1 17 0,-17 1 15,0 34-15,-35-16 16,0 34-16,-1 18 16,1 18-16,17 35 15,18-18-15,-17 1 16,-1-1-16,1 18 94,17 53-94,0 35 15,0 53-15,17 71 16,54-1-16,-1 1 15,1-18-15,35-35 16,-53-36-16,-18-52 16,0-36-16,-17-17 15,-1-18 1,1 0 46,-18-18-46,0 1 0,0-1-1,0 0-15,0 1 16,0-1-16</inkml:trace>
  <inkml:trace contextRef="#ctx0" brushRef="#br0" timeOffset="28080.196">27464 13229 0,'0'0'0,"141"0"15,35-35-15,1 17 16,34 1-16,1-36 16,17 0-16,-35 17 15,-70 19-15</inkml:trace>
  <inkml:trace contextRef="#ctx0" brushRef="#br0" timeOffset="28622.6987">29263 12347 0,'18'0'16,"17"0"-1,18 35-15,17 54 16,36 34-16,53 71 16,-18 0-16,0 53 15,-70-35-15,-18-18 16,-36-71-16,1-34 16,-18-19-16,-18-17 15,1-35-15,17-1 16,-18 1-16,0-18 78,18-18-62,-17 18-16,17-35 15,0 0-15</inkml:trace>
  <inkml:trace contextRef="#ctx0" brushRef="#br0" timeOffset="30348.348">8608 16863 0,'17'0'15,"1"0"1,17 0-16,18 35 16,0 18-16,0 18 15,18 17-15,-18-18 16,-18-17-16,-18 0 16,-17-35-16,0 17 15,0-17-15,0-36 63,-17-70-63,17 17 15,0-35-15,0-17 16,17-36 0,36 36-16,-17 52 15,-19 18-15,19 36 16,-1-1-16,18 18 15,-18 53-15,53 53 16,0 0-16,1-1 16,-36 1-16,-18-35 15,-18-1-15,1-34 16,-18-19-16,0 1 16,0 0-16,-18-18 46,1 0-30,17-36 0,0-17-16,0 18 15,0-18-15,0 0 16,35 36-16,18-36 16,0 17-16,-18 19 15,18-1-15,-18 0 16,1 18-16,-19 18 15,1 0 1,0 35-16,-1 17 16,1 18-16,0-17 15,-1 0-15,-17-1 16,0-17-16,0-18 16,0 1-16,0-1 15,0-18-15,-17-17 63,17-17-48,-18-18 1</inkml:trace>
  <inkml:trace contextRef="#ctx0" brushRef="#br0" timeOffset="30868.9242">10601 17004 0,'0'0'0,"18"0"16,-1 0-1,19 18-15,-19-1 16,1 1-16,-1-18 16,19 0-16,-19 0 15,1-35-15,0-1 16,-18 19-16,0-19 16,0 1-16,0 0 15,0-18 1,0 18-16,-18 17 15,0 0-15,-17 1 16,0-1-16,0 18 16,-36 0-16,18 53 15,-18 53-15,19 17 16,-1 1-16,17 17 16,19-18-16,-19 1 15,36-36-15,0-17 16,36-36-16,-1 0 15,18-17-15,17-18 16,19-18-16,-19-17 16,1-18-16,-36 18 15,-17-1-15,-1 36 16,-17-17 0,18-1-16,0 0 0</inkml:trace>
  <inkml:trace contextRef="#ctx0" brushRef="#br0" timeOffset="31838.8523">11342 17074 0,'0'0'16,"-18"0"-16,1 0 0,-36 18 15,0 17 1,0 36-16,-18 35 0,18 0 15,18-1-15,17-16 16,18-1-16,0-18 16,0-17-16,36-17 15,17-19-15,17-17 16,1-17-16,17-54 16,-18 0-16,-34 19 15,-1-19-15,-17 18 16,-18-18-1,17 19-15,1-1 16,-18 17-16,0 19 16,0-1 15,-18 71 0,1 18-31,-1-1 16,18 1-16,0-36 15,35 0-15,-17-17 16,17 0-16,36-36 16,-1-35-16,18-35 15,1-18-15,-36 0 16,17 36-16,-35-36 16,-17 18-16,0-18 15,-18 53-15,-18 0 16,0 35-1,18 1 1,-17 17-16,-1 0 16,18 17-16,0 18 15,0 1 1,18-19 0,35 19-16,0 17 15,0 35-15,35-18 16,-35-17-16,-36 0 15,1 0-15,0-35 16,-18 17-16,0-17 16,-18-18-16,-17 17 15,-1 1-15,19 0 16,-36-1-16,18 1 16,17-1-16,0-17 62,18-17-46,0-1-16,0-17 15,0 17 1</inkml:trace>
  <inkml:trace contextRef="#ctx0" brushRef="#br0" timeOffset="33173.7402">12488 16898 0,'0'35'31,"0"18"-31,0 35 16,0 1-16,0-1 15,18-18-15,0 1 16,-1-36-16,1-17 16,0-1-16,-1-17 15,36 0-15,18 0 16,-18-35-16,-18 0 16,18 17-16,-18-17 15,-17-18-15,-1 18 16,-17 0-1,0-1-15,18-17 16,-18 36-16,0-36 16,0 18-16,0 17 15,0 0-15,0 36 47,0 17-47,0 36 16,0-1-16,0 1 15,0-18-15,35 35 16,18-70-16,0 17 16,-18-18-16,36 1 15,-1-18-15,19 0 16,16-35-16,-34 0 16,-18-18-16,-18 0 15,-35 0-15,0 18 16,0-54-16,0 36 15,-17 18-15,-1 18 16,18-1 15,0 0-15,0 1 0,35-1-1,0 18-15,-17 0 16,0 0-1,-1 35 1,1 18-16,0 18 16,17-18-16,0-18 15,1 18-15,-19-18 16,-17-17-16,18-18 31,-1 0-31,1 0 16,17-36-16,36 1 15,35 0-15,-18 0 16,53-36-16,-70 18 16,-18 18-16,-18 0 15,-35-1-15,0 19 16,0-1 0,0 0-16,0 1 15,0-1 1,-18 0-16,1 1 15,-1-1 1,18 1-16,-18 17 16,1 0-16,-1 0 15,-35 0-15,0 17 16,0 36-16,0 18 16,18 35-16,-18-18 15,35 35-15,18 1 16,53-1-16,36 18 15,34-53-15,18-52 16,-17-1-16,-36-53 16,-18-35-16,-17 1 15,-35 16-15,0-17 16,-18 18-16,0 17 31,0 36-15,-18 0 15,0-18-31</inkml:trace>
  <inkml:trace contextRef="#ctx0" brushRef="#br0" timeOffset="34805.3922">16298 16792 0,'0'-17'0,"-35"-1"15,0 0-15,-1 18 16,1 0 0,18 18-16,-1 35 15,0 17-15,1-17 16,17 18-16,0-1 16,0 1-16,0-36 15,0 1 1,0-19-16,35-17 15,35 0-15,19-17 16,69-36-16,-52-18 16,-53 1-16,-18-1 15,-17-35-15,-18-17 16,-18-36 0,1 106-16,17 35 15,0 36 32,0 35-31,0 0-16,17 53 15,36-1-15,-17-16 16,-1-19-16,-17-34 16,-18-19 15,17-17-16,-17-35-15,0 17 16,0-35-16,0 18 16,18-18-16,-1 18 15,19 17-15,-19 1 16,19 17 0,17 0-16,-18 0 15,35 0-15,1 35 16,35 18-16,-53 0 15,-18 0-15,0 0 16,-17-18-16,-18 0 16,0 0-16,-18-17 15,18 0 1,-17-18-16,-1 0 47,0 0-47,1-18 31,-1-17-31,0-1 16</inkml:trace>
  <inkml:trace contextRef="#ctx0" brushRef="#br0" timeOffset="35312.6997">18080 16369 0,'17'0'16,"-17"35"-1,0 0-15,0 36 16,0 0-16,0-19 15,-35 37-15,-35-19 16,-1-17-16,1-18 16,17 1-16,-18-19 15,36 1-15,-18-18 16,0 0-16,35 0 16,36 0 30,53 0-30,17 18-16,70-1 16,1 19-16,53 16 15,0 1-15,-36-35 16,-35 0-16,-70-18 16,-18 0-16,-36 0 31,-17-18-16,0 0 1,-53 18-16,-35-53 16,-35 18-16</inkml:trace>
  <inkml:trace contextRef="#ctx0" brushRef="#br0" timeOffset="35902.1403">16351 16492 0,'36'0'0,"52"-17"16,106-19-16,88 1 16,35-18-16,107-35 15,34 0-15,-105 0 16,-106 35-16,-123 17 15,-89 19 32,-17 17 0</inkml:trace>
  <inkml:trace contextRef="#ctx0" brushRef="#br0" timeOffset="36533.6631">19879 15875 0,'18'35'0,"-1"18"0,1 0 16,0 18-16,-1-1 15,1 1 1,-18-18-16,0-36 15,0 19-15,-18-1 16,-35-17-16,-35 34 16,-18-34-16,18 0 15,18-1-15,34 1 16,36 0 31,36-1-32,34 19-15,18-1 16,53 35-16,18 1 16,18-1-16,17-17 15,-71 18-15,0-18 16,-70-53-16,-17 18 16,-19-18-16,-17-18 15,0-17 1,-17-18-16,-19-36 15,-17 1-15</inkml:trace>
  <inkml:trace contextRef="#ctx0" brushRef="#br0" timeOffset="37102.3071">20867 15928 0,'0'35'110,"17"18"-95,19 18-15,17 34 16,-18 1-16,0-17 16,-17 16-16,-1-52 15,1 0-15,0-18 16,-1 1-16,1-19 16,-18 1 77,-35-18-77,-1 0-16,-16 0 16</inkml:trace>
  <inkml:trace contextRef="#ctx0" brushRef="#br0" timeOffset="37604.7262">20249 16528 0,'18'0'15,"35"0"1,35 0-16,36 0 16,-1-18-16,1-17 15,-19-1-15,-69 19 16,-19-1 46</inkml:trace>
  <inkml:trace contextRef="#ctx0" brushRef="#br0" timeOffset="38485.9873">21766 16175 0,'0'0'0,"-53"-18"16,-17 1-16,-54 17 15,-17 17-15,0 36 16,18 35-16,52-35 16,1 18-16,52-18 15,0 0-15,18 0 16,18-36-16,17 18 16,1-17-16,-1 0 15,71-18-15,52-71 16,1-17-16,0-35 15,0 17-15,-18-18 16,-71 54-16,-34-1 16,-19 36-16,1 0 15,-18 52 48,0 1-48,0 35-15,0 0 16,0 17-16,18-35 16,-1 18-16,1-17 15,-1-36 17,-17-18-1,0-35-31,0 0 15,18 18 1,0-18-16,-18 18 16,35 17-16,0 0 15,-17 18-15,35 0 16,0 36 0,0 17-16,0 0 0,-1 17 15,-16 1-15,-1-18 16,-17-18-16,-1 0 15,-34-35 48,-19-17-47,19-19-16</inkml:trace>
  <inkml:trace contextRef="#ctx0" brushRef="#br0" timeOffset="39064.6328">23654 15575 0,'0'18'15,"17"35"-15,1 17 16,17 1-16,1-1 16,-19 1-16,1-36 15,-1 18-15,1-18 16,-18-17-16,0 0 15,-18-54 32,-34-17-31,-1-17 0,-18 17-16,-17-18 15,17 36-15,-52 35 16,-1 0-16,36 53 15,-18 18-15,18 34 16,18 1-16,34 0 16,19-18-16,17-17 15,0-18-15,17-18 16,1-17 0,0-18-1,-1 0 1,1 0-1,0 0 1,-1-18 0,-17-35-16</inkml:trace>
  <inkml:trace contextRef="#ctx0" brushRef="#br0" timeOffset="39517.9126">22684 14887 0,'17'0'16,"36"0"-1,35 35-15,36 1 16,-1 34-16,18-17 15,-35 18-15,-18-18 16,-35 0-16,-17 0 16,-1-18-16,-17 0 15,17-17-15,-18 17 16,19 0-16,-36-17 31,-36-18-15</inkml:trace>
  <inkml:trace contextRef="#ctx0" brushRef="#br0" timeOffset="39989.8103">21378 15752 0,'0'0'0,"230"0"0,34 0 16,54 0 0,52-36-16,89-52 15,17 0-15,-123 0 16,-142 52-16,-122-17 15,-54 36 32,-17 17-31,-36 0 0,-35 0-16,0 0 15</inkml:trace>
  <inkml:trace contextRef="#ctx0" brushRef="#br0" timeOffset="40622.8001">25912 15205 0,'0'17'46,"-18"19"-30,-35-1-16,0 35 16,-35 36-16,35 0 15,18-35-15,17-36 16,18 18 0,18-53-1,105 0 1,18-35-16,53-18 0,-35 17 15,-71 19-15,-53 17 32,-52 70-17,-36 54 1,18 17-16,-18-18 16,35-34-16,18 16 15,18-69-15,17-1 16,0-17-16,-17-18 15,35 0-15,17 0 16,54-18-16,35-35 16,-36 35-1,-52 1-15,-54-1 16,19 18-16,-19-18 16,-17 1-16,0-1 15,0 1-15</inkml:trace>
  <inkml:trace contextRef="#ctx0" brushRef="#br0" timeOffset="41085.8306">24871 14570 0,'0'35'0,"35"0"16,18 18-16,35 35 15,0 18-15,-17-35 16,-18 17-16,35-17 15,-35-19-15,-18-16 16,-17-1-16,17-17 16,18-18-16,-18-36 15,-17-17-15,17-17 16</inkml:trace>
  <inkml:trace contextRef="#ctx0" brushRef="#br0" timeOffset="41944.7225">25682 14781 0,'-17'89'15,"-36"16"-15,35-16 16,0-1-16,18-18 16,0 1-16,-17-18 15,17-36-15,0 1 16,0 0 0,0-1-1,-18 1-15,0 0 16,18-1 46,18-17-46,35-17-16,0-1 16,53-17-16,17 17 15,54-35-15,34 18 16,36-18-16,0-18 15,-18 1-15,-17-1 16,-53 1-16,-89 34 16,-17 19 124,-35 17-124,0 0-16,35 70 16,17 54-16,54 35 15,17 35-15,-18 0 16,-17 0-16,17-71 15,-52-17-15,-36-53 16,1-35 0,-19-1-16</inkml:trace>
  <inkml:trace contextRef="#ctx0" brushRef="#br0" timeOffset="43797.5538">4815 14093 0,'18'-17'16,"17"17"0,1-18-16,34 18 15,18 0-15,36 0 16,35 35-16,-1 1 15,-69-19-15,-19 1 16,-17 0-16,-35-18 16,-1 0-16,1 0 15,0 0-15,34 0 16,-16 0-16,17 0 16,-18 0-16,-17 0 15</inkml:trace>
  <inkml:trace contextRef="#ctx0" brushRef="#br0" timeOffset="44429.8298">5733 13829 0,'53'18'47,"52"34"-31,1 37-16,0-1 15,-35-18-15,-18-17 16,-1-17-16,-16-1 15,-36-18-15,0 1 79,0 17-79,-18 18 15,-35 18-15,-35-1 16,-53 72-1,17-37-15,19 1 16,-19 18-16,18-54 16,36 18-16,52-52 31,18-54 0,0 0-15</inkml:trace>
  <inkml:trace contextRef="#ctx0" brushRef="#br0" timeOffset="47896.0122">2187 17057 0,'-17'17'31,"17"19"-31,0 52 16,0 0-16,0 18 16,17-36-16,18 1 15,54-18-15,-19-18 16,-34 1-16,16-19 16,-16 1-16,-1-18 15,-17 0-15,17 0 16,-17 0-16,17-35 15,18-18-15,0-18 16,-18 0-16,35-34 16,-34-1-16,-19 18 15,1-18-15,0 53 16,-18-18-16,0 36 16,0 17-16,0 1 46,0-1-46,-36 18 16,19 0 0,-19 0-16,1 0 15,18 0-15,-1 0 32,36 18-17,17-18 1,35 0-16,-17 0 15,36 0-15,-19 0 16,1 0-16,-1 0 16,-35 0-16,1 0 15,-1 0-15,-17 0 16,-1 0 0,1 0-16,0 0 15,-1 0-15,-34 0 141,17 17-63,-18 54-78,18 17 16,0 0-16,0 18 15,0-53-15,-18 18 16,18-18-16,-17-1 15,17-34-15,0 0 79,-18-18-48,0 0-31</inkml:trace>
  <inkml:trace contextRef="#ctx0" brushRef="#br0" timeOffset="48279.911">3598 16792 0,'0'18'16,"18"17"-16,-18-17 15,18 52-15,-1-17 16,1 18-16,-18 17 15,0 0-15,0 0 16,0-17-16,0-18 16,0-18-16,0 0 15,-18-17-15,1-18 16,17 18-16,-18-18 16,0 0-16,1 0 15,-19-36-15,1 1 16,0-71-1,0-35-15</inkml:trace>
  <inkml:trace contextRef="#ctx0" brushRef="#br0" timeOffset="49053.6563">3404 15328 0,'0'0'0,"18"-17"78,0 34-47,17 36-31,0 18 16,0 17-16,1 18 15,17 0-15,-36-18 16,-17 0-16,0-18 15,0 1-15,0 0 16,0-19-16,0 19 16,0-18-16,-17-35 109</inkml:trace>
  <inkml:trace contextRef="#ctx0" brushRef="#br0" timeOffset="49501.5073">3228 16439 0,'53'0'16,"0"18"-16,35 0 15,35-1-15,19 1 16,34-18 0,36 0-16,-71 0 0,-71 0 15,-17 0-15,-35 0 94</inkml:trace>
  <inkml:trace contextRef="#ctx0" brushRef="#br0" timeOffset="50150.6596">6138 16457 0,'-35'0'47,"-53"0"-31,-36 18-16,-17 35 15,18 0-15,52 35 16,1-18-16,34 1 16,19-1-16,17-17 15,35-17-15,18-19 16,-18-17 0,71 0-16,-18-53 15,18 18-15,-71 0 16,-17 17-16,-53 71 62,-18 0-46,-35 53-16,-1 35 16,1-18-16,53 1 15,35-54-15,0-17 16,18-17-16,17-36 15,0 0-15,0 0 16,36-18-16,35-35 16,0 18-16,-36-1 15,-52 19-15,17-1 32,-17 18-1,-18-17-31,0-1 15</inkml:trace>
  <inkml:trace contextRef="#ctx0" brushRef="#br0" timeOffset="50934.0364">6473 16757 0,'18'-18'16,"0"18"-16,-1 18 15,1 35 1,17 35-16,18 18 15,-35-18-15,-1-17 16,-17-1-16,0-17 16,0-18-16,-17 18 15,-18-17-15,-1-1 16,-17-18-16,36 1 16,-19-18-16,19 0 15,17-35 16,0 17-31,17-35 16,36 0-16,36 0 16,-1-17-16,53 17 15,18-18-15,-1 19 16,-34 16-16,-54 1 16,-34 0-1,-36 17-15,17 0 16,-17 1-16,0-19 15,0 19-15,0-1 16,0 1-16,0-1 16,0 0-16,-17 1 15,-1 17-15,0 53 78,18 35-78,0 0 16,0 35-16,0-34 16,0-19-16,18-35 15,0 1-15,-18-19 78,-36-17-46,-17-35-32</inkml:trace>
  <inkml:trace contextRef="#ctx0" brushRef="#br0" timeOffset="51581.987">5838 16140 0,'0'17'16,"18"-17"-1,35 0 17,18 18-32,70-18 0,88 0 15,36 0-15,34 0 16,-105 0-16,18 0 15,-88 0-15</inkml:trace>
  <inkml:trace contextRef="#ctx0" brushRef="#br0" timeOffset="59485.4151">6844 6279 0,'18'0'0,"17"0"16,18 0-1,0 36-15,-18 17 16,53 52-16,-17-16 16,-36-19-16,-17-35 15,17-17-15,-18 0 16,1-1-1,0-17 32,17-17-47,36-36 16,246-124 0,-123 72-16,-17 34 15,-19 18-15,-87 18 16</inkml:trace>
  <inkml:trace contextRef="#ctx0" brushRef="#br0" timeOffset="60093.2205">7832 6209 0,'35'35'47,"18"18"-47,0 18 16,0 34-16,0 1 15,0 0-15,-18-35 16,-18-18 0,1-36-16,0 1 15,-18 0 1,17-18-1,19 0-15,17 0 16,88-71-16,106-17 16,52-53-16,142-18 15,-70 53-15,-18 18 16,-124 53-16,-35-18 16</inkml:trace>
  <inkml:trace contextRef="#ctx0" brushRef="#br0" timeOffset="62398.4784">2258 3510 0,'0'18'47,"0"-1"-31,0 1-16,0 0 15,0-1 1,0 19-16,0-19 15,0 1-15,0 0 16,0-1 0,0 1-1,0-1 17,0 1-1,-18-18 94</inkml:trace>
  <inkml:trace contextRef="#ctx0" brushRef="#br0" timeOffset="63192.7004">2275 3634 0,'18'0'16,"0"0"0,-1 0-1,1 0 17,0 0-17,-1 0 1,1 0-1,0 0 1,-1 0 47,1 0-63,-1 0 15,1 0 1,0 0-16,-1 0 15,-17-18 126,-17 18-125</inkml:trace>
  <inkml:trace contextRef="#ctx0" brushRef="#br0" timeOffset="64072.1932">2469 3387 0,'18'0'31,"-18"17"1,0 1-17,0 0 1,0-1-16,0 1 16,0 17-1,0-17-15,0 17 16,0-17-16,0-1 15,0 1-15,0 0 16,0-1 0,0 1-16,0 0 31,0-1-15,0 1 15,0-1-16,0 1 1,0 0 0,0-1-1,0 1 17,0 0-1,0-1-31</inkml:trace>
  <inkml:trace contextRef="#ctx0" brushRef="#br0" timeOffset="66973.3811">2152 2822 0,'-18'0'63,"1"0"-48,-1 0 1,-35 0-16,18 0 16,-18 0-16,0 18 15,18-1-15,-1-17 16,19 0-16,17 18 16,-18 0-16,1-1 15,-1 1-15,0 17 16,-17 18-16,17-35 15,-17 35-15,0-18 16,17 0-16,0-17 16,18 17-16,-17 1 15,17-19-15,-18 36 16,18-18-16,0 1 16,0-1-16,0 0 15,0 0 1,0-17-16,0 17 15,0 18-15,0-17 16,0 17-16,0 17 16,0 1-16,0-36 15,0 18-15,0-18 16,0-17-16,18 17 16,-18-17-16,17-1 15,1 1 1,0 0-1,-18 17-15,17 0 16,1-17-16,0-1 16,-1 19-16,1-1 15,0-17 1,-1-1 0,1 1-16,0-18 15,-18 18-15,17-1 16,1 1-16,-1-18 15,1 17-15,17 1 16,-35 0-16,36-18 16,-19 17-16,-17 1 15,36 0-15,-19-18 16,18 17 0,-17 1-16,0 0 15,17-18-15,-17 0 16,-1 17-1,1-17-15,0 0 16,-1 0 0,1 0-1,-1 0-15,1 0 16,17 0-16,1 0 16,-19 0-1,1 0 1,0 0-16,17 0 15,-17 0-15,17 0 16,0 0-16,-17 0 16,-1 0-16,1 0 15,-18-17-15,18 17 16,-1 0-16,1 0 16,0-18-1,-1 18-15,1-18 16,17 18-16,-17-17 15,17-1-15,-17 0 16,-1 18-16,-17-17 16,18 17-16,0 0 15,-1-18 1,1 0 0,-1 1-16,-17-1 15,36-17-15,-19 35 16,-17-18-16,18 1 15,-18-1-15,18 0 16,-18 1-16,17-1 16,-17-17-16,0-1 15,18 19-15,0-1 16,-18 1-16,17-19 16,-17 1-16,0 17 15,0-17-15,0 0 16,0 17-16,0-17 15,0 17-15,0-17 16,0 0-16,0 17 16,0-17-16,0 17 15,0-17-15,0 17 16,0 1-16,0-1 16,0 0-16,-17 1 15,17-1-15,0 0 16,-18 18-16,0-35 15,1 17-15,17 1 16,-18-1-16,-17 1 16,35-1-16,-18 0 15,0 1-15,1 17 16,-1-18-16,1 0 16,-1 1-16,0-1 15,1 0 1,-1 18-1,0-17 1,1 17-16,-1-18 16,0 1-1,-17-1 1,18 0 0,-1 1-16,-17 17 15,17-18 1,0 18-16,18-18 15,-17 18 1,-1-17-16,0 17 16,18-18-16,-17 18 15,-1-18-15,18 1 16,-17-1-16,-1 18 16,0 0-16,18-17 15,-17-1-15,-1 18 16,0 0-1,1-18 1,-1 1 0,0-1-1,1 18-15,17-18 16,-18 1-16,0 17 16,1-18-1,-1 0 16,1 18-15,-1 0 0,0-17-16,1-1 15,-19 18-15,19-18 16,-1 18-16,0 0 16,1 0 15,17-17-31,-18 17 15,1 0-15,-1 0 16,-35-18-16,18 18 16,-1 0-16,-16 0 15,16 0-15,19-17 141</inkml:trace>
  <inkml:trace contextRef="#ctx0" brushRef="#br0" timeOffset="70997.5515">2205 2558 0,'17'0'93,"1"0"-77,17 0-16,-17 0 16,0 0-16,-1 0 15,1 0-15,0 0 16,-1 0-1,1 0 1,17 0-16,-17 0 16,-1 0-16,1 0 47,0 0-32,-1 0 1,1 0-1</inkml:trace>
  <inkml:trace contextRef="#ctx0" brushRef="#br0" timeOffset="71989.4283">2487 2452 0,'18'17'109,"-18"1"-93,0 0 0,17-1-1,1-17 16,-18 18-31,0 0 16,18-18-16,-1 17 16,1 1-1,-18 0 95,-18-18-95,1 0 1,17 17 0,0 1-1,-18-18-15,0 0 16,1 0 187,-1 0-203,0 0 16</inkml:trace>
  <inkml:trace contextRef="#ctx0" brushRef="#br0" timeOffset="73077.6761">2311 2417 0,'-18'0'78,"0"0"-62,1 17-1,17 1-15,0-1 16,-18-17-16,0 18 15,1 0-15,-1-1 32,1-17 46,17 18-63,0 0 157,17-1-140,-17 1-17,18 0 1,-18-1-16,0 1 15,17-18-15,-17 17 16,0 1 0</inkml:trace>
  <inkml:trace contextRef="#ctx0" brushRef="#br0" timeOffset="79525.0699">2681 1446 0,'18'0'125,"-1"18"-94,-17 0-31,0 17 16,0 18-16,0-18 16,0 18-16,0 0 15,0-18-15,0 18 16,0 0 0,0-35-16,0 17 0,0-17 15</inkml:trace>
  <inkml:trace contextRef="#ctx0" brushRef="#br0" timeOffset="80958.4963">2857 1623 0,'18'0'47,"0"0"-32,-18 17 17,0 19-17,17 17-15,-17-18 16,0 18-16,0 0 16,0-36-16,0 19 15,18-36 110,-18-18-125,18-17 16,-1 17-1,-17-17-15,18 0 16,-18 17-16,35-17 16,1-18-16,-19 17 15,18 1-15,-17 17 47,0 18-47,-1 0 16,1 0-1,0 18-15,-18 17 16,17-35-16,1 36 16,-18-1-16,0-17 15,0 17 1,0-17 78,0-54-63,0 1-15,0 17-1,18-17-15,-1 0 16,1 17-16,-18 0 15,17 1-15,1 17 47,0 17-31,17 1 0,-35 0-16,18-1 15,-1 1-15,-17 17 16,0-17-16,0 17 15,0 18-15,0-35 16,0 17-16,0-17 16,0-1-16,-17 1 15,17 0-15,0-54 141</inkml:trace>
  <inkml:trace contextRef="#ctx0" brushRef="#br0" timeOffset="82181.2849">3528 1570 0,'17'0'16,"1"0"15,0 35-31,-18-17 15,17 17-15,-17-17 16,0 35-16,0 0 16,0-18-16,0 0 15,0 0-15,0-17 16,0 17-16,0-17 16,-17-18 30,-1 0-14,18-35-32,0 17 15,0-17 1,18-1 0,-1 19-16,-17-18 15,18-1-15,17 1 16,1 17-16,-1-17 15,-18 0-15,19 17 16,-1 18-16,-17 0 31,-1 18-15,1-18 0,-18 35-16,0-17 15,0 17-15,0 0 16,0-17-1,0 0-15,0-1 16,0 1 0,0-1-16,-18 1 47,1-18-16,17-18-16,0 1-15,0-18 16,0-1 0,0 19-16,17-19 15,-17 1-15,18 17 16,-18 1 0,18-1-1,-1 0 1,1 18-1,-1 0 1,1 0 0,-18 18-1,18 0-15,-1 17 16,1 0-16,-18-17 16,18 0-16,-18 17 15,0 0 1,0-17-16,0-1 15,0 1 1</inkml:trace>
  <inkml:trace contextRef="#ctx0" brushRef="#br0" timeOffset="94189.1863">12682 5944 0,'0'-17'62,"-17"17"-46,-1 0 0,0 0-1,1 0 1,-1 0-1,1 0-15,17 17 16,0 1-16,0 17 16,0 0-1,17-17-15,18 35 16,-17-18 0,35 1-16,0-19 0,0 1 15,-36 0 1,19-18-16,-19 0 15,1 0-15,-18 17 16,35 1-16,-17-1 16,0 1-16,-1 17 15,1 1-15,-1-19 16,1 19-16,-18-1 16,0-18-16,0 19 15,0-1-15,0-17 16,0-1-1,-18-17-15,18 18 16,-35-18-16,18 0 16,-19 0-16,1 0 15,17 0 63,1 0-62,-1 0 0</inkml:trace>
  <inkml:trace contextRef="#ctx0" brushRef="#br0" timeOffset="94764.9668">13617 6085 0,'0'18'0,"-17"0"15,-1-1-15,0 1 16,18 0-16,-17-1 15,-1-17-15,18 18 16,0 0-16,0 17 16,0-18-1,0 36-15,0-17 16,0-1 0,0 0-16,18 0 15,-1-17-15,36 0 16,0-1-1,-18 1-15,36-18 16,-18 0-16,-35 0 16,17 0-16,-18-18 31,1 18-15,-18-17-16,0-1 15,0 0-15,0 1 16</inkml:trace>
  <inkml:trace contextRef="#ctx0" brushRef="#br0" timeOffset="96164.3527">14217 6050 0,'-18'0'15,"1"0"-15,-1 0 16,0 18-16,1-1 16,-1-17-16,18 18 15,0 0-15,0-1 16,-18 19-16,18-1 16,0-17-16,0 17 15,0 0-15,0-17 16,0-1-16,0 1 15,0 0 1,36-1-16,-19-17 16,54 0-16,-18 0 15,-18-35-15,-17 0 16,-18 17 0,0 0-16,0 1 15,0-1 1,0 1-1,0 34 64,0 1-79,0 17 15,0 18-15,0-35 16,0 17-16,0-17 15,17-18-15,19 0 16,-19 0-16,36 0 16,-17-18-16,-1-35 15,0-18-15,0 1 16,1-1-16,-19-52 16,1-1-16,0 1 15,-18-36-15,0 53 16,0 0-16,0 54 15,0 16-15,0 19 47,0 52-31,0 18 0,0 0-16,0 17 15,0-17-15,0 18 16,0-1-16,17 1 15,1-36-15,17 36 16,0-18-16,1-18 16,-1 0-16,0 0 15,-17-35-15,17 18 16,-17-18-16,-1 0 16,54 0-16,0-18 15,52-17-15,-17-35 16,0 34-16,-71-17 15,0 36-15,-17-18 16,-1-1-16,1 1 16,-18 17-16,0 1 15,0-1-15,0 0 32,0 1-17,0-1-15,-18 18 16,1 0-1,-1 0-15,1 0 16,-19 0 0,19 0-16,-1 18 15,0 35-15,1 0 16,-1 17-16,18-17 16,0 18-16,18-1 15,17-17-15,18-18 16,-35 1-16,34-36 15,-16 0-15,-19 0 16,36 0-16,-17 0 16,-36-18-16,17 0 15,1 18 17,-18-17-17,0-1 1,0 0-16,0 1 15</inkml:trace>
  <inkml:trace contextRef="#ctx0" brushRef="#br0" timeOffset="96798.7236">16034 6156 0,'0'18'0,"0"-1"32,0 1-1,0 0-15,0-1-1,-18-17-15,0 0 16,-17 18-1,0-1-15,-36 19 16,-34 17-16,-54 17 16,-88 36-16,0 17 15,-18 1-15,18-1 16,53-17-16,36 18 16,87-71-1,18 0-15,35-36 156,18 1-140</inkml:trace>
  <inkml:trace contextRef="#ctx0" brushRef="#br0" timeOffset="119213.605">9525 18203 0,'18'0'62,"-1"0"-62,1 0 16,0 0 0,17 0-1,0 0-15,-17 0 16,-1 0 0,1 0-16,0 0 15,-1-17 1,1 17-16,17-18 15,18 0-15,-18 1 16,1 17-16,17-18 16,-36 18-16,36 0 15,-18 0-15,-17-18 16,17 18-16,-17 0 16,0 0-16,17 0 15,-17 0-15,17 0 16,0 0-16,-17 0 15,35 0-15,0 0 16,-1 0-16,1 0 16,18 0-16,-18 0 15,17-17-15,-17 17 16,0 0-16,-17 0 16,-1 0-16,0 0 15,0 0-15,1 0 16,-19 0-16,19 0 15,-1 0-15,-18 0 16,19 0-16,-19 0 16,1 0-16,0 0 15,-1 0-15,1 0 16,17 0-16,1 0 16,16 0-16,1 0 15,-17 0-15,34 0 16,1 0-1,-18-18-15,-18 18 16,18 0-16,0 0 16,-36 0-16,36 0 15,-35 0-15,35-17 16,0 17-16,70 0 31,-87 0-31,-1 0 16,0 0-16,-17 0 15,-1 0-15,19 0 16,-1 0 0,-17 0-16,17 0 15,0 0-15,0 0 16,1 0-16,-19 0 16,19 0-16,-1 0 15,-17 0-15,-1 0 16,1 0-16,-1 0 15,1 0 1,0 0-16,17 0 16,0-18-16,-17 18 15,17 0-15,0 0 16,1-18-16,17 18 16,-36 0-1,36-17-15,0 17 16,-35 0-16,35-18 15,-18 18-15,0 0 16,18 0-16,0 0 16,-35-18-16,17 18 15,0 0-15,-17 0 16,17 0-16,-17 0 16,35 0-16,0 0 15,-18 0-15,18-17 16,0 17-16,0 0 15,-18 0-15,18 0 16,0 0-16,-36 0 16,19 0-16,-19 0 15,36 0-15,0 0 16,-18 0 0,36 0-16,-18 0 15,17 0-15,-34 0 16,34 0-16,1 0 15,-36 0-15,18 0 16,0 0-16,-18 0 16,18 0-16,-18 0 15,-17 0-15,0 0 16,-1 0-16</inkml:trace>
  <inkml:trace contextRef="#ctx0" brushRef="#br0" timeOffset="124701.4068">4745 3193 0,'0'-18'125,"0"0"-63,-18 18-46,1 0-16,-1 0 15,-17 0-15,-18-17 16,17 17-16,-34 0 16,-18 0-16,-36-36 15,18 19-15,18 17 16,18-18-16,34 18 15,1 0 1,17 0 0,-17 0-1,0 0-15,-18 0 16,0 0-16,-17 0 16,34 0-16,-17 0 15,0 0-15,36 0 47,-1 0-31,0 0-16</inkml:trace>
  <inkml:trace contextRef="#ctx0" brushRef="#br0" timeOffset="125685.538">3810 2928 0,'-18'0'31,"1"0"-15,-1 0 0,0 0-16,-17 18 15,18-18 1,17 17-16,-18-17 15,0 0-15,1 18 16,-1-18 0,0 18-16,1-18 15,-1 17 1,18 1-16,-18-18 16,18 18-16,-17-18 78,17 17-78,-18-17 15,18 18-15,0-1 141,18 1-125,17 0-16,18 17 15,-18-17-15,18 17 16,0 0-16,0 0 15,0 18-15,-18-17 16,0-1-16,1-17 16,-19-1-16</inkml:trace>
  <inkml:trace contextRef="#ctx0" brushRef="#br0" timeOffset="129589.3695">5680 10283 0,'17'0'16,"19"0"0,-1 0-16,35 89 15,19 16 1,-1 19-16,-35-18 15,0-36-15,-18-17 16,-17-17 31,-1-19-31,19-34-1,16-36-15,1-53 16,71-18-16,-18-52 15,35 17-15,0 0 16,35 18-16,-52 18 16,17 35-16,-88 52 15,-53 19 79,-36 17-63,-16 35-15,-19 0-16</inkml:trace>
  <inkml:trace contextRef="#ctx0" brushRef="#br0" timeOffset="130269.8292">6456 9931 0,'0'-18'15,"35"71"16,18 18-31,0 34 16,17 19-16,19-1 16,-1 18-16,-35-35 15,17-35-15,-34-1 16,-19-34-16,-17-1 16,18-35 30,0 0-46,-1-18 16,18-35-16,1 0 16,52-17-16,18-36 15,35-17-15,18 17 16,52-18-16,-17 1 16,0 35-16,-17-1 15,-36 19-15,-53 35 16</inkml:trace>
  <inkml:trace contextRef="#ctx0" brushRef="#br0" timeOffset="137781.2289">4286 1129 0,'0'0'16,"-17"0"-16,-19-18 0,1 1 16,17 17-16,-17 0 15,0-18-15,17 18 16,-17 0-16,0 0 16,17 0-16,-35 0 15,-17-18-15,-1 18 16,-17-17-1,17-1-15,18 18 16,0-18-16,18 18 16,17 0-16,-17 0 15,18 0-15,-19 0 16,1 0-16,0 0 16,-36 0-16,-17 0 15,0 0-15,0 0 16,17 0-16,18 0 15,18 0-15,0 0 16,17 0 0,0 0-1,-35 0-15,0 0 16,-35 18-16,18 0 16,34-1-16,-16 1 15,16 0-15,19-1 16,17 1-16,-18-18 15,0 0-15,18 18 16,-17-1-16,-1-17 16,0 18-16,-17 17 15,17 0-15,1-17 16,-18 17 0,17 1-16,18-1 15,-18-18-15,1 1 16,17 0-16,-18-18 15,18 35-15,0-17 16,0-1 0,0 19-16,0-19 15,0 18 1,0 1 0,0-19-16,18 19 15,-1-1-15,1 0 16,-18-17-16,18 0 15,17-1-15,-35 1 16,17-18-16,1 17 16,0 1-16,17 0 15,0 17 1,1 0 0,-1 1-16,18-19 15,-18 18-15,0-17 16,1 17-16,-1 1 15,18-1-15,-18-35 16,-17 35-16,17-17 16,-17-1-16,-1 1 15,19-18-15,-1 0 16,-18 18-16,19-18 16,17 17-16,0 1 15,-18 0-15,18-18 16,-18 0-16,-17 0 15,35 17-15,0-17 16,-18 18-16,18-18 16,17 0-16,-17 0 15,18 0-15,17 0 16,0 0-16,36 0 16,34 0-16,-52 0 15,-18 0-15,18 0 16,-53 0-16,18 0 15,-18 0-15,-36 0 16,19 0-16,-19 0 16,-17-18-16,35 18 15,1-17-15,-36-1 16,35 0-16,0 1 16,1-1-16,-19-17 15,18 17 1,1-17-16,-1 0 15,-35 17-15,35-35 16,-17 0-16,0 0 16,-1 36-16,1-36 15,0 0-15,-18 35 16,0-17-16,0 0 16,0 17-16,0 0 15,0 1-15,0-1 16,-18 0-1,18 1-15,-18-1 16,1 0 0,-1-17-1,18 18-15,-18-1 16,1 0-16,17 1 16,0-1-16,-18-17 15,0 35-15,1-18 16,17 0-16,-18 1 15,0-1 1,18 1 0,-17 17-1,-1-18 1,1 0-16,17 1 16,-36 17-16,1-36 15,17 1-15,1 17 16,-19 1-16,1-1 15,35 1-15,-17-1 16,-19 0-16,19 18 16,-19 0-16,1-17 15,17-1-15,-17 18 16,0-18-16,17 18 16,-17-17-16,17 17 31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8:55.9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8819 4568 0,'0'-17'31,"0"-1"0,-17 1-31,-36-1 16,18 0-16,-36 18 16,0 0-1,1 0-15,35 0 16,-1 36-16,19-19 16,-1 1-16,18 17 15,0 0-15,35 1 16,1-36-16,-1 35 15,-17-17-15,17-1 16,0 1-16,18 17 16,-18-17-16,18 35 15,0 0-15,0 0 16,-18-18-16,1 18 16,-36-36-16,0 19 15,0-1-15,0-17 16,-18-1-1,-35 1-15,-35 17 16,-36-17-16,1-1 16,35 1-16,-18 0 15,71-1 1,-1-17 15,19 0-15</inkml:trace>
  <inkml:trace contextRef="#ctx0" brushRef="#br0" timeOffset="869.3851">8908 4657 0,'17'17'16,"19"19"-1,-1 16-15,0 37 16,0 17-16,1-36 16,-19 1-16,-17-1 15,0-35-15,0 1 16,0-1-1,-17-106 32,17-17-31,0 0-16,0 18 16,35-1-16,18-17 15,0 35-15,17 0 16,1 18-16,-36 17 15,0 18-15,-17 18 16,0 35 0,-1-18-16,1 18 15,-18 17-15,0-17 16,0-17-16,0-1 16,0-18-16,-18 1 15,18 0-15,0-36 47,0-17-47,0-36 16,0 1-1,36-1-15,-19 18 16,71 0-16,-17 18 16,0 17-16,-54 1 15,18 17-15,-17 53 16,0 0-16,-1-1 15,1 54-15,0-35 16,-1-36-16,1 18 16,-18-18-16,0 1 15,0-19 1,0-34 31</inkml:trace>
  <inkml:trace contextRef="#ctx0" brushRef="#br0" timeOffset="2020.8623">10689 4604 0,'-17'0'0,"-19"0"15,-17 17 1,-17 19-16,-1 17 0,18-1 15,18 1-15,0 18 16,17-18-16,18 17 16,0 1-16,0-18 15,18-18-15,17 0 16,0 1-16,-17-19 16,17-34-16,18-19 15,0-34-15,-18-1 16,-17-17-16,0-18 15,-1 36-15,-17 17 16,0 0-16,0 18 16,0 17 15,-17 71-15,-1 0-1,18 17-15,0 19 16,18-19-1,17-17-15,0-35 16,0 17-16,1-17 16,17-18-16,0 0 15,17-53-15,-17 0 16,0-18-16,0-35 16,0 1-16,-18 16 15,-17-34-15,17-18 16,0 53-16,-17-1 15,0 19-15,-18 35 16,0 17 0,-36 106-1,1 71 1,0-18-16,17 18 16,18-53-16,0 35 15,18-53-15,52-18 16,-34-17-16,16-35 15,19 0-15,0-18 16,-1 0-16,-17-18 16,53-17-16,0-36 15,0 1 1,-36-19-16,1 19 16,-18-36-16,-18 35 15,-18-34-15,1 34 16,-18-17-16,0 35 15,0-18-15,0 18 16,0 18-16,-18 35 16,1-17-16,-1 17 15,1 52-15,-54 54 16,0 18-16,19 70 16,16-53-16,19 18 15,17-36-15,0-35 16,35-17-16,53 17 15,18-35-15,-18 0 16,-17-18-16,-1-17 16,1-18-1,-18-18-15,-18 1 16,-35-1-16,18 18 16,-18-18 15,0 1-16,-18-1 1,0 0-16</inkml:trace>
  <inkml:trace contextRef="#ctx0" brushRef="#br0" timeOffset="6844.3237">11395 6103 0,'35'0'63,"36"-18"-63,34-17 15,54-35-15,18-1 16,34 0-16,-17 19 15,-106 16-15,-52 19 79</inkml:trace>
  <inkml:trace contextRef="#ctx0" brushRef="#br0" timeOffset="7325.1488">11800 6191 0,'18'0'0,"35"0"16,18 0-16,70 0 15,70-53-15,1 18 16,17-53-16,18 53 16,-70-18-16,-107 35 15</inkml:trace>
  <inkml:trace contextRef="#ctx0" brushRef="#br0" timeOffset="12157.1078">13917 3545 0,'0'-17'15,"18"17"1,17-18-16,0 0 16,18-17-16,0 0 15,0 0-15,18-18 16,-1 17-16,1-16 16,35-19-16,52 18 15,36 0-15,-17 0 16,34 18-16,19-18 15,17 0-15,52 35 16,-16 1-16,-19-18 16,1 35-16,-36 0 15,-17 0 1,-1 0-16,1 17 16,-35 1-16,-36-1 15,0 19-15,-18 34 16,-17 1-16,18-18 0,-19 17 15,-34-17 1,-18-17-16,-18-1 16,-17-35 77,-18-18-77,0 1-16,0-54 16</inkml:trace>
  <inkml:trace contextRef="#ctx0" brushRef="#br0" timeOffset="12636.9535">18644 2787 0,'36'53'31,"16"17"-15,1 36-16,18 0 15,0 18 1,-19-19-16,-16 1 16,-19-35-16,1-1 15,-18-34-15,0-1 16,0-17-16,0-1 16,-18-17-1,-17 18-15,-18-1 16,-17 1-16,17 17 15,-18-17-15,18 0 16,0 17-16,36-17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9:28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25982 8696 0,'18'-18'63,"-1"18"-47,1 0-16,17 0 15,-17 0-15,35 0 16,-18 0-16,-17 0 15,17 0-15,-17 0 16,-1 0 0,1 0 46,0 0-46,-1 0-1,1 0 1,-1 0 31,1 0-31,0 0 15,-18 18 0,0 0-15,17 17-1,-17 0-15,18-17 16,-18 17-16,0 0 16,0-17-16,0 0 15,18-1-15,-18 1 16,0 0-1,0-1 1,0 1-16,0-1 16,0 1-1,-18 0 1,18-1-16,0 1 0,-18 0 16,18-1-1,0 1 1,0 0-16,0-1 31,0 1 0,0-1-15,-17 1 0,17 0-1,0-1 79,-18 1-78,18 0 15,-18-18-31,1 17 15,-1-17 1,1 0 0,-1 0-16,0 0 15,1 0-15,-1 0 16,0 0-16,1 0 16,-1 0 93,0 0-62,1 0-47,17-17 31,-18 17-15,18-36-16,-17 1 15,17 17-15,0-17 16,-18 0-16,18 17 16,0 1-16,0-1 15,0 0-15,0 1 16,0-1-16,0 0 31,0 1-31,0-1 31,0 1-15,-18-1-16,18 0 16,0 1-1,0-1 1,0 0-16,0 1 31,0-1-15,0 0 15</inkml:trace>
  <inkml:trace contextRef="#ctx0" brushRef="#br0" timeOffset="1559.7539">27164 8537 0,'-18'0'16,"1"18"-1,-1-1-15,-17 19 16,-1 17-16,19-18 15,-19-17-15,19 17 16,17 0-16,-18 0 16,1-17-16,17 0 15,0-1 63,17-17-46,18 18-32,18-18 15,0 18-15,0-1 16,-35 1-16,17-18 16,-17 18 15,-18-1-16,0 18 1,0 1-16,0-1 16,0 18-16,0-18 15,0 18-15,-18 0 16,1-18-16,-1 1 16,18-19-16,0 1 78,18-18-47,-1 0-15,1 18 15,-1-1-31,1-17 15,-18 35-15,0-17 16,0 0 0,0 17-16,0-17 15,0 17-15,0 0 16,0-17-16,0 17 16,0 0-1,0-17-15,0 0 0,0-1 16,0 1-1,18-18 48,-1 18-63,1-18 16,-18 17-1,18 1-15,-18-1 16,17 19-1,-17-19-15,0 36 16,0 0-16,0-17 16,-35 34-16,0 18 15,17-35-15,0 0 16,18 0-16,0-35 16,0-1 46</inkml:trace>
  <inkml:trace contextRef="#ctx0" brushRef="#br0" timeOffset="3079.1818">25559 11342 0,'17'0'16,"-17"17"-1,0 1-15,18 35 16,-18 0-16,0-35 16,0 17-16,0 0 15,0-17 1,0-1 31</inkml:trace>
  <inkml:trace contextRef="#ctx0" brushRef="#br0" timeOffset="3679.9057">26176 11483 0,'0'18'15,"0"-1"-15,0 1 16,18-1-1,-18 1 1,0 0-16,0-1 16,0 1-1,0 0 1</inkml:trace>
  <inkml:trace contextRef="#ctx0" brushRef="#br0" timeOffset="4439.7874">27005 11218 0,'0'18'16,"0"0"-1,0 17 1,0 0-1,0-17-15,0 17 16,0 0-16,0-17 16,0 0 77,-18-18-77</inkml:trace>
  <inkml:trace contextRef="#ctx0" brushRef="#br0" timeOffset="125343.0374">9243 5380 0,'17'17'31,"19"36"-31,-1 18 16,18 35-16,-18-36 15,-17 1-15,-1-18 16,1 0-16</inkml:trace>
  <inkml:trace contextRef="#ctx0" brushRef="#br0" timeOffset="126263.1775">9596 5715 0,'17'0'15,"-17"18"1,18 17-16,-1 0 15,-17 18 1,18-18-16,-18 1 16,-18-72 62,1-17-63,-1-17-15,18-1 16,0 36-16,0 0 16,0 17-1,18 18 1,-1 0 0,36 0-16,0 35 15,-17 1-15,-1-1 16,-18-17-16,1-18 15,-18 17 1,18-52 93,-1-18-93,1 35-16,0-17 16,17 0-16,-17 17 15,-1 18-15,1 18 16,0 17 0,-1 18-16,1-18 15,-18 1-15,17-1 16,1 0-16</inkml:trace>
  <inkml:trace contextRef="#ctx0" brushRef="#br0" timeOffset="128095.9141">26935 4727 0,'-18'0'31,"-17"0"-15,-1 0-16,-17 0 15,1 0-15,-19 0 16,36 0-1,-18 0-15,0 0 16,53 18 109,18 17-125,17 18 16,-18-18-16,19 18 15,-36-17-15,17-19 16,-17 18-16,0 1 16,18-36-1,-18 17-15,18 1 78,-1-18-46,1 0-32,0 0 15,17-18 1,0 1-16,0 17 15,1-18-15,17 0 16,-18 18-16,0 0 16,0 0-16,-17 0 15,0 0 1,17 0 0,-17 0-16,-18 36 15,17 17-15,1-18 16,-18 0-16,0 0 15,0-17-15,0 17 16,-18 1-16,-17-19 16,-18 19-16,18-19 15,17 1-15,-17-1 16</inkml:trace>
  <inkml:trace contextRef="#ctx0" brushRef="#br0" timeOffset="129503.0494">27534 4992 0,'-17'0'15,"-1"17"1,18 19-16,-18-19 16,18 19-16,0-1 15,18-17 1,0 17-16,-1 0 0,-17-17 15,18-18 1,0 17-16,-1-17 31,1 0-15,-1 0-16,19 0 16,-19 0-16,1-35 15,0 0 1,-1 17-16,-17-17 15,0 0-15,0 17 16,0-17-16,0-18 16,0 35-16,18-17 15,-18 17-15,0 1 16,18 17 15,-1 17-15,19 36-1,-1 18-15,-18-18 16,19 17-16,-19-35 16,-17 1-16,0-54 78,-17-35-78,17 0 15,0 18-15,0-18 16,0 18 0,35 0-16,0 17 15,36 0-15,35 1 16,-18-19-16,0 36 16,-17 0-16,-18 0 15,-36 18-15,1 17 16,-1 1-16,-17-19 15,0 18-15,0-17 16,0-36 47,-17-34-48,17 16-15,0 1 16,0 0-16,0 17 15,17 18 1,1 0-16,17 0 16,36 18-16,-1 17 15,-17 0-15,0 1 16,-17 16-16,-19-34 16,1 17-16,-1 1 15,-17-19 1</inkml:trace>
  <inkml:trace contextRef="#ctx0" brushRef="#br0" timeOffset="131550.641">10372 5450 0,'0'36'32,"17"17"-32,1-36 15,0 36-15,-18-18 16,0-17-16,0 17 16,0-52 46,0-36-46,0 0-1,0 18-15,0-18 16,17 0-16,18 17 16,-17 19-16,-18-1 31,18 18-31,-1 0 15,1 18-15,17 17 16,-17 18-16,0 0 16,-1-35-16,-17 17 15,0-17-15,0-1 16,0-34 62,0-19-78,0 19 16,0-19-16,18 1 15,17 17 1,0 1-16,-17 17 16,35 0-1,-18 0-15,-17 0 16,0 17-16,-1 19 15,-17 17 1,0-18-16,0 18 16,0-18-16,0-17 15</inkml:trace>
  <inkml:trace contextRef="#ctx0" brushRef="#br0" timeOffset="132271.685">9701 6138 0,'18'0'46,"53"0"-30,70-17-16,70-36 16,89 17-1,0-16-15,18 16 16,-19 1-16,-69 0 16,-36 17-1,-141 0-15,0 18 0</inkml:trace>
  <inkml:trace contextRef="#ctx0" brushRef="#br0" timeOffset="133390.7307">12330 5239 0,'17'0'62,"1"0"-46,35-53 0,17 0-16,36-35 15,35 0-15,36-1 16,70-34-16,0-1 15,17 1-15,54-18 16,17 17-16,-18-17 16,177-53-16,-53 35 15,35 36-15,1-18 16,17-18-16,-18 36 16,-53-1-16,71-35 15,-124 36-15,-70 35 16,-18-18-16,-52 35 15,17 18-15,-18 1 16,18 16-16,-18 1 16,-35 17-16,-53 18 15,18-17-15,18 17 16,17 0-16,-18 0 16,-17 0-16,17 0 15,1 0-15,52 0 16,18 35-16,-53-17 15,0 17-15,-53 0 16,-18-17-16,19 17 16,-54 0-1,18 36-15,-36-18 16,18 17-16,-17-17 16,-1 0-16,19 35 15,-19-17-15,1 0 16,-1 17-16,18-18 15,18 54-15,-35-54 16,17 18-16,-35-70 16,-18 17 31,-17-17-32,0 0-15</inkml:trace>
  <inkml:trace contextRef="#ctx0" brushRef="#br0" timeOffset="134047.0851">24642 3228 0,'17'0'62,"1"0"-62,17 35 0,18 18 16,0 18-16,0 17 15,-18-53 1,18 53-16,-18-52 16,1 17-16,-1-18 15,-18 0-15,-17-17 94,-35-1-94,-35 1 16,17 0-16,-53-1 15,18 1-15,-18 0 16,18-1-16,-18 1 16,53-1-16,18-17 15</inkml:trace>
  <inkml:trace contextRef="#ctx0" brushRef="#br0" timeOffset="138046.6575">9419 4198 0,'0'-18'16,"18"18"-1,-18 36 1,0 17-16,0 0 15,0-36-15,0 18 16,0-17-16,0 0 16</inkml:trace>
  <inkml:trace contextRef="#ctx0" brushRef="#br0" timeOffset="138487.9469">9472 4357 0,'18'0'16,"-1"0"-16,1 0 15,17 0 1,-17 0-16,35 0 15,0 0-15,-18 0 16,18 0-16,0 0 16,-18 0-16,18 0 15,0 0-15,-35 0 16,-1 0-16,-17-18 125</inkml:trace>
  <inkml:trace contextRef="#ctx0" brushRef="#br0" timeOffset="139063.0881">10001 4057 0,'18'-18'62,"-18"54"-46,18-1-16,-18 35 15,17 1-15,1-18 16,-1 17-16,-17-34 16,0 17-16,0-18 15,18-17-15,-18-1 16</inkml:trace>
  <inkml:trace contextRef="#ctx0" brushRef="#br0" timeOffset="140531.8963">9684 3510 0,'-18'-18'0,"0"18"125,1 0-109,-1 0-16,1 0 16,-1 0-1,0 0 126,18 18-126,0 35-15,0-18 16,0 18-16,0 0 16,0 0-16,0 0 15,0-18-15,0-17 16,0 0-16,0-36 141,0 0-126,0 1 1,18 17-1,0 0 1,-1 0 15,1 0-31,-1 0 32,19 0-32,-36 17 15,17 1-15,1-18 16,-18 18-16,0-1 15,0 1-15,18-18 16,-18 17 0,0 1-16,0 0 15,0-1 1,-18-17-16,0 18 16,18 0-16,-17-1 15,-1-17-15,0 0 31,1 0 16,-1 0 0,1 0-31</inkml:trace>
  <inkml:trace contextRef="#ctx0" brushRef="#br0" timeOffset="141548.6468">9913 3739 0,'0'0'0,"0"18"15,0 0-15,0 17 16,0-17-1,0 17-15,0-17 0,0 17 16,0-18-16,-18-17 78,1-17-78,17-36 16,0 18-16,0-1 15,0 19-15,0-19 16,17 1 0,-17 18-16,18 17 15,0-18-15,-1 0 16,1 18 0,17 0-1,1 36 1,-19-36-16,-17 35 15,0-18-15,0 1 16,0 17-16,0-17 16,0 0-1,0-1-15,0-52 78,0 17-62,18-17-16,-1 0 16,1 35-16,-18-18 15,18 1-15,-1 17 16,1 0 0,0 0-1,-18 17 1,17 18-16,-17 1 15,18-19-15,-18 1 16,0 0-16,0-1 47,0-34 0,0-19-32</inkml:trace>
  <inkml:trace contextRef="#ctx0" brushRef="#br0" timeOffset="142216.2906">10354 3581 0,'0'0'0,"0"53"0,18-36 15,-1 36-15,-17-18 16,0-17-16,18 17 16,-18 1-16,0-72 109,0 1-109,0-18 16,18 18-16,-1 17 15,1-17-15,-1 17 16,19-17-16,-19 35 16,1 0-16,17 0 15,-17 0-15,0 0 16,-1 18-1,1 17-15,-18-17 16,0 17-16,0-17 16,0-1-1,0 1-15,0-1 16,0 1 0,0-36 46,0-17-62,0-35 16,0 34-16,18-17 15</inkml:trace>
  <inkml:trace contextRef="#ctx0" brushRef="#br0" timeOffset="142415.2553">10795 3545 0,'0'0'0,"0"36"0,0-1 16,0-17-16,0-1 16,0 1-16,0 0 15</inkml:trace>
  <inkml:trace contextRef="#ctx0" brushRef="#br0" timeOffset="143983.7588">25365 12894 0,'0'18'31,"17"17"-31,1 18 16,0 0-16,-1 0 16,1 0-16,-18 0 15,0-18-15</inkml:trace>
  <inkml:trace contextRef="#ctx0" brushRef="#br0" timeOffset="144698.4902">25471 13141 0,'17'0'16,"1"0"-1,17 0 1,-17 0-16,35-18 16,17 18-16,18-17 15,1 17-15,16-18 16,-16 18-16,34-18 16,-17 18-1,17 0-15,36-17 16,-35-1-16,-54 0 15,1 1-15,-36 17 16,0-18-16,1 18 16,-36-17-16,17 17 15,1 0-15,-18-18 16,35 18-16,0 0 16,-17 0-16,17 0 15,-17 0-15,17 0 16,1 0-16,-36-18 31,17 18 78</inkml:trace>
  <inkml:trace contextRef="#ctx0" brushRef="#br0" timeOffset="145167.6604">27199 12700 0,'0'18'15,"0"35"1,0-18-16,18 35 16,-18 1-16,17-1 15,-17-17 1,18 0-16,-18-17 15,0-19 95</inkml:trace>
  <inkml:trace contextRef="#ctx0" brushRef="#br0" timeOffset="151048.2709">26229 13970 0,'18'0'78,"-18"-18"-62,35 1-16,0-1 16,0 0-1,-17 18 1,0 0 15,-1 0-31,1 18 16,0 35-16,17 0 15,-17 0-15,-1-18 16,-17 0-16,0 1 16,0-19-16,0 19 15,0-19-15,0 1 16,0-1-16,-17-17 16,-1 36-16,0-19 15,1 1 1,-1 0-16,18-1 15,0 1 17,0 0-17,18-18 1,17 0-16,18 0 16,0 0-16,53 0 15,-53-18-15,-1 18 16,-16 0-16,-36-18 140</inkml:trace>
  <inkml:trace contextRef="#ctx0" brushRef="#br0" timeOffset="152734.8209">27323 13723 0,'-18'0'47,"0"0"-31,1 0 0,-1 0-16,0 0 15,-17 0-15,-18 18 16,36-18-16,-36 17 15,0 1-15,35 0 16,0-1 93,1-17-93,17 18 0,0 0-16,17-1 15,-17 1-15,0 17 0,18-17 16,-18-1-16,0 19 16,0-19-1,0 1-15,18 0 16,-1-18 93,1 0-78,0 0-15,-1 0 0,1 0-1,-18-18-15,18 0 16,-1 18 0,1 0-16,0 0 46,-1 0-46,1 0 16,-1 18 0,-17 0-1,18-18-15,-18 17 32,18-17-32,-18 18 15,17-1 1,1 1-1,-18 17 1,0-17-16,0 0 16,0-1-16,0 1 15,0 17 1,0-17-16,0-1 16,0 1-1,-18-18-15,1 0 16,-1 18-1,0-18-15,1 0 16,-1 0 0,1 0 15,-1 0 63</inkml:trace>
  <inkml:trace contextRef="#ctx0" brushRef="#br0" timeOffset="153747.5283">27428 14041 0,'18'0'16,"0"0"31,-1 35-47,-17-18 15,0 19-15,0-19 16,0 1 0,0-36 46,-17-17-46,-1 0-16,18 17 15,0 1 1,0-1-16,0 0 16,18 18-1,-1-17-15,1 17 16,0 0-1,-1 0-15,1 0 16,0 0 0,-1 35-16,-17-17 15,0-1 1,0 1 0,0-1-1,0-34 48,0-1-48,0 1-15,0-1 16,18 0 0,-1 1-16,1 17 15,0 0 1,-1 0-16,1 0 15,0 0 1,-1 17 0,1-17-16,0 36 15,-1-1-15,1-18 16,-18 1 0,0 17-1,0-17 63</inkml:trace>
  <inkml:trace contextRef="#ctx0" brushRef="#br0" timeOffset="154679.1967">28028 13935 0,'18'17'16,"-1"-17"-1,-17 18-15,0 17 16,0-17-1,18 17-15,-18-17 0,0 17 16,0-17 15,-18-18 16,18-18-47,0-17 16,-17 0-1,17 17-15,0-17 0,0 17 16,0 0 0,17 18-16,-17-17 15,18 17 17,0 0-32,-1 0 15,1 17 1,0 19-16,17-1 15,-35-17-15,0-1 16,0 1-16,0-1 47,0-52 0,0 0-47,0-36 15,0 1-15,0 17 16,0 35-16,18 1 16,-1-1-16,18 18 15,1 0 1,-1 0-16,18 0 16,0 18-16,-35-1 15,17 1-15,0 17 16,0-35-16,-35 35 15,0-17-15,0 0 16,0-1-16,0 1 16,0 0-16,0-1 15</inkml:trace>
  <inkml:trace contextRef="#ctx0" brushRef="#br0" timeOffset="159298.9516">2170 5997 0,'17'0'47,"1"0"-32,35 0-15,0 18 16,35 17-16,-18 0 15,1-17-15,0 35 16,34-18-16,-34-17 16,-1 0-16,1-1 15,-36 1-15,36-18 16,-1 0-16,-34 0 16,17 0-16,0 0 15,17 0-15,1-35 16,-1 17-16,1-17 15,-36-1-15,0 19 16,1-19-16,-1 1 16,-17 17-16,-18-17 15,17 0-15,1 0 16,-18 17-16,0-17 16,0 17-16,0-35 15,0 18-15,0 17 16,-18-17-16,18 0 15,-17 17-15,-1 0 16,0 1 0,18-1-16,-17 18 15,-1-17-15,0 17 16,18-18-16,-35 18 16,17 0-1,-17 0-15,-18 0 0,18 0 16,-18 0-16,0-18 15,18 18-15,0 0 16,-1 0-16,19 0 16,-1 0-1,0 0-15,-17 0 16,0 0-16,-18 0 16,0 0-16,18 0 15,-18 0-15,-18 0 16,18 0-16,18 0 15,0 0-15,17 0 16,-17 0-16,0 0 16,17 0-1,0 0-15,1 0 32,-1 0-32,0 0 15,1 18 1,-1-18-1,0 18 1,1-18-16,-1 17 16,1 1-16,-19-1 15,19-17-15,-1 18 63,0-18-48,18 18-15,-17-1 16,-1 19 0,-17-36-16,35 17 15,-36 19-15,19-19 16,-1-17 62,18 18-62,-17-1-1,17 1 17,0 0-17,0-1 16,0 1-31,0 0 16,0-1 0,0 19-16,0-1 15,0 0 1,0-17-16,17 17 16,1 18-16,-18-18 15,0 18-15,17 18 16,-17-1-16,18-17 15,-18 35-15,0 18 16,0-53 0,0 35-16,0 18 0,0-53 15,0 35-15,0 0 16,18-17-16,-18 0 16,17-1-16,1 1 15,-18-18-15,18 0 16,-1 17-16,1-17 15,-18 0-15,18-18 16,-1 36 0,-17-1-16,18 1 0,-18-18 15,0 17 1,0 1-16,0-1 16,0-17-1,0 0-15,0 0 0,0-18 16,0 18-16,0 18 15,0-36-15,0 18 16,0 0-16,0-35 16,18-1 46,-1-17-46,1 0-1</inkml:trace>
  <inkml:trace contextRef="#ctx0" brushRef="#br0" timeOffset="161839.1349">3757 6032 0,'0'18'31,"0"0"-15,18-18 0,-18 17-16,0 1 15,0 0-15,0 17 16,17 18 0,-17-18-16,18 36 15,-18 17-15,0 0 16,0 36-16,0-1 15,0-35 1,0-17-16,-18-1 0,1 1 16,17-18-16,0 0 15,0 0-15,0-18 16,0 18-16,0 0 16,0 0-16,0-18 15,0 36-15,0-1 16,0-17-16,0 18 15,0-1-15,0 1 16,0-36-16,0 18 16,0 0-1,0-36-15,0 36 16,0-17-16,0-19 16,0 19-16,0-19 15,0 18-15,0-17 16,0 0 15,0-1-31,0 1 31,0 0 47,0-1-62,-18-17-16,-17 0 16,17 0-16,-35 18 15,0 0-15,36-1 16,-19 1-16,1-1 16,17-17-16,-17 18 15,18-18-15,-1 0 16,-17 0-1,-1 0-15,19 0 16,-1 0-16,0 18 16,1-18 15,-1 0-31,1 0 16,-19 17-1,1-17-15,-18 18 16,-17-18-16,-1 0 15,18 0-15,0 0 16,0 0-16,36 0 16,-1 0-1,0 0 1,1 0-16,-36 0 16,17 0-1,-16-18-15,-1 18 16,17-17-16,19 17 15,-1-18 126,0 18-125,18-18-16</inkml:trace>
  <inkml:trace contextRef="#ctx0" brushRef="#br0" timeOffset="163055.0031">2628 4939 0,'0'18'172,"0"-1"-157,0 18 1,0 18-16,0-17 16,0 34-16,0 1 15,0 17-15,0-35 16,0 0-16,-17 0 15,17-18-15,0-17 47,0-1-47,0 1 16,0 0 0,0-1-16,0 18 15,0-17-15,0 0 16,0-1 15,0 1-15,0 0-1,0-1-15,-18-17 78</inkml:trace>
  <inkml:trace contextRef="#ctx0" brushRef="#br0" timeOffset="163806.9571">2064 5080 0,'0'35'47,"0"18"-32,0 0-15,0 35 16,0 0-16,0 18 15,0-53-15,0 18 16,0-18-16,0-36 16,0 19-16,0-1 15,0-17 17</inkml:trace>
  <inkml:trace contextRef="#ctx0" brushRef="#br0" timeOffset="164607.7533">2134 5415 0,'18'0'0,"0"0"16,-1 0-16,1 0 15,-1 0 1,1 0-16,17 0 16,18-18-16,-35 18 15,17 0-15,-17 0 16,17 0-16,0 0 15,-17 0 1,0 0-16,-1 0 16,1 0-1,0 0 95</inkml:trace>
  <inkml:trace contextRef="#ctx0" brushRef="#br0" timeOffset="165759.5091">2328 5256 0,'0'18'62,"0"0"-62,0-1 16,0-70 125,0 0-141,0-70 15,0 35-15,0 0 16,-17-18-16,-1 18 16,0 17-16,1 0 15,17 36-15,0-18 16,0 18-16,0 17 15,0-17-15,0 17 16,0 1 0,0-1-16</inkml:trace>
  <inkml:trace contextRef="#ctx0" brushRef="#br0" timeOffset="167303.1649">2152 3492 0,'0'-17'47,"-18"17"-32,1 0 1,17-18-16,-18 18 15,0 0 173,18 18-172,0 35-1,0 17-15,18 1 16,0-18-16,-18 0 15,17-18-15,-17-17 16,0 17-16,18-17 172,0-36-156,-1-17-1,18-1 1,1 1-16,-19 17 15,19 1-15,-19-1 16,1 1 0,0 17 15,-1 0-31,1 0 16,0 0-1,-18 17-15,17-17 16,-17 18-16,0-1 31,0 1-31,0 0 16,0-1-1,0 1-15,0 17 16,0 1 0,-17-19-16,-19 18 15,19-17-15,-1-18 16,-17 18-16,17-1 15,18 1-15,-18-18 16,1 0 15,34 0 172,-17-35-203</inkml:trace>
  <inkml:trace contextRef="#ctx0" brushRef="#br0" timeOffset="168599.0382">2593 3581 0,'18'0'31,"-18"17"0,0 1-31,0 17 16,0-17-1,0 0 1,0-1-16,0-34 141,0-1-141,0 0 15,0 1-15,0-1 16,0-17-16,0 17 16,0 0-1,0 1-15,0-1 63,17 0-63,-17 1 47,18 17-32,-1 0 1,-34 0 265,-1 0-281,18 17 16,-17 1-16,-1 17 15,0 1-15,18-19 16,-17 19 0,17-1-16,0-17 0,0 17 15,0-18-15,0 1 31,0 0-31,17-1 16,1-17 0,0 18-16,-1-18 15,36 0-15,0 0 16,-18 0-16,18 0 16,0 0-16,-18-18 15,36 1-15,-18-1 16,-18 0-16</inkml:trace>
  <inkml:trace contextRef="#ctx0" brushRef="#br0" timeOffset="169382.9593">2963 3351 0,'18'18'16,"-18"17"-16,18 1 16,-18-19-16,0 36 15,0-35-15,0 35 16,0-18-16,0-53 109,0-17-93,0 0-16,17-18 16,-17 18-16,18 17 15,0 0-15,-1 1 16,-17-1 31,18 18-47,-1 0 15,1 18-15,-18-1 16,0 1-16,0 17 16,0-17-16,18-1 109,-1-17-93</inkml:trace>
  <inkml:trace contextRef="#ctx0" brushRef="#br0" timeOffset="169655.6224">3316 3334 0,'0'17'0,"0"1"16,18 0-16</inkml:trace>
  <inkml:trace contextRef="#ctx0" brushRef="#br0" timeOffset="170776.0997">3157 3404 0,'18'-17'16,"0"17"0,-1 0-16,19 0 15,-19 0-15,1 0 47,-1 0-47,1 0 31,0 35-31,17-17 16,-17 17-16,-18 0 16,0 0-1,17-17-15,-17 0 0,0-1 31</inkml:trace>
  <inkml:trace contextRef="#ctx0" brushRef="#br0" timeOffset="173167.6644">3052 5045 0,'17'-18'0,"-17"36"32,0-1-17,0 1-15,0 17 16,0-17-16,0 17 16,0 0-16,0-17 15,0 17-15,0 1 16,0 17-16,0-18 15,0-18-15,0 36 16,-17-17-16,17-19 16,-18-17-1,18 18-15,0 0 16,0-1 0,0 1-16,0 0 15,-18-18-15,18 35 16,0-18-16,0 1 15,0 0-15,0-1 16,0 1-16,0 0 16,0-1-1,0 1 1,0 0-16,0-1 47</inkml:trace>
  <inkml:trace contextRef="#ctx0" brushRef="#br0" timeOffset="174103.4111">3404 5115 0,'18'36'47,"-18"-1"-47,0-18 16,0 19-16,0-1 15,0 0-15,0 1 16,0-19-16,0 18 16,0-17-16,0 17 15,0 18-15,0-35 16,0 17-16,0 1 16,18-19-16,-18 18 15,0-17-15,17 17 16,-17 1-16,18-19 15,-18 1 1,0 0-16,0-1 16,17 1 124,1-18-124</inkml:trace>
  <inkml:trace contextRef="#ctx0" brushRef="#br0" timeOffset="174879.0864">3669 5009 0,'0'0'15,"-35"53"-15,35-17 16,-18 17-16,18-18 16,0 18-16,0 0 15,0-18-15,0 0 16,0 0-16,0-17 16,0 17-1,0-17-15,0 17 16,0-17-1,0 17 1,0-17-16,0 17 16,0 0-16,0-17 15,0 0-15,18-1 16,-18 1 0,0 0-16,0-1 15,0 1 1</inkml:trace>
  <inkml:trace contextRef="#ctx0" brushRef="#br0" timeOffset="175879.8613">3933 5239 0,'-17'0'0,"-1"17"15,18 1 1,-17 17-16,-1 18 16,0-18-16,1 1 15,17 17 1,0-36-16,0 19 15,0-19-15,0 19 16,-18-19-16,18 1 16,0-1-16,0 19 15,-18-1 1,1 0-16,17-17 16,0 0-16,-18-1 15,18 1-15,0-1 16,0 1-16,0 0 15,0-1-15,0 1 16,0 0-16,0-1 16,0 1 15,-18 0-15,18-1-1,0 1-15,0-1 16,0 1-1,0 17-15,0-17 16,0 0-16,0 17 16,0-17-1,0 17-15,0-17 16,0-1 0</inkml:trace>
  <inkml:trace contextRef="#ctx0" brushRef="#br0" timeOffset="177174.5908">2646 5239 0,'17'0'31,"1"0"-15,0 0-1,17 0-15,-17 0 16,17 0 0,-17 0-16,17 0 15,0 0-15,-17 0 16,17 0-16,-17 0 15,-1 0 17,1 0-17,0 0 1,-1 0 0,1 0 62,0 0-63,-1 0 48,-17 17 62</inkml:trace>
  <inkml:trace contextRef="#ctx0" brushRef="#br0" timeOffset="177895.068">2893 5221 0,'0'-18'31,"0"1"1,0-1-17,0 1-15,0-1 16,0-17-16,0-1 16,0 19-16,0-1 15,0 0 1,0 1-1,0-1-15,0 1 16,0-1 0,0 0-16,0-17 15,0 0-15,0 17 16,0 0-16,0 1 16,0-1-16,0 0 15,0 1-15</inkml:trace>
  <inkml:trace contextRef="#ctx0" brushRef="#br0" timeOffset="178919.2383">3157 5292 0,'0'17'47,"18"-17"-32,0 0 1,-1 0 0,1 0-1,0 0 1,-1 0-16,1 0 15,-1 0 1,1 0-16,0 0 16,-1 0-1,1 0 1</inkml:trace>
  <inkml:trace contextRef="#ctx0" brushRef="#br0" timeOffset="179519.7001">3263 5274 0,'0'-18'16,"0"1"-1,0-19-15,0 1 16,0 0-16,0 0 16,0-1-16,0 19 15,0-19-15,0 19 16,0-1 0,0 1-16,0-1 15,0-17-15,0 17 16,0-17-16,0 17 15,0-17-15,0-1 16,0 19-16,0-1 16,0 1-16,0-1 31,0 0-31,0 1 16,0-1-1,0 0-15</inkml:trace>
  <inkml:trace contextRef="#ctx0" brushRef="#br0" timeOffset="180440.0839">3475 5415 0,'17'0'16,"1"0"0,0 0-16,-1 0 15,1 0 1,0 0 0,-1 0-1,1 0 1,0 0-1,-36 0 110,0 0-125,1 0 16</inkml:trace>
  <inkml:trace contextRef="#ctx0" brushRef="#br0" timeOffset="181142.4619">3510 5309 0,'0'-17'16,"0"-1"0,0 0-16,0 1 15,0-19 1,18 19-1,-18-1-15,0 1 16,0-19 0,0 19-16,0-1 15,0-17-15,0 17 16,0-17-16,0-18 16,0 18-16,0-18 15,0 0-15,0 35 16,0-17-16,0 17 15,0 1-15,0-1 16,0-17 0,0 17-16,0 0 15,0 1-15,0-1 16,0 0 0,0 1 30</inkml:trace>
  <inkml:trace contextRef="#ctx0" brushRef="#br0" timeOffset="182040.5199">3651 5221 0,'18'0'16,"0"0"-1,-1 0 1,1 0-16,17 0 16,0 18-16,1-1 15,-19 1-15,1-18 16,0 0-16,-1 0 16,1 0-1,-1 18 1,1-18-1,0 17-15,-18 1 63</inkml:trace>
  <inkml:trace contextRef="#ctx0" brushRef="#br0" timeOffset="182743.6063">3828 5221 0,'0'-18'0,"0"1"16,0-1-16,0-17 15,0-18 1,0 18-16,0-1 16,0 19-16,0-18 15,0-1-15,0 19 16,0-19-16,0 19 15,0-36 1,0 17-16,0 19 16,0-18-16,0-1 15,0 19-15,0-19 16,0 19-16,0-19 16,0 1-16,0 18 15,0-19-15</inkml:trace>
  <inkml:trace contextRef="#ctx0" brushRef="#br0" timeOffset="184254.3942">2187 4498 0,'18'0'16,"17"0"-16,0 0 16,1 0-16,-1 0 15,18 0-15,-18-18 16,0 18-16,18-17 16,-17-1-1,-1 18-15,0-18 0</inkml:trace>
  <inkml:trace contextRef="#ctx0" brushRef="#br0" timeOffset="185023.1037">2857 4798 0,'18'0'16,"0"0"-1,-1 0-15</inkml:trace>
  <inkml:trace contextRef="#ctx0" brushRef="#br0" timeOffset="185919.2467">2787 4780 0,'18'0'15,"-1"0"1,1 0-1,-1 0-15,1 0 16,0 0 0,-1 0 46,1 0 79</inkml:trace>
  <inkml:trace contextRef="#ctx0" brushRef="#br0" timeOffset="186503.3933">3193 4745 0,'17'0'0,"1"0"16,-18-18-16,18 18 15,-1 0-15,1 0 16,-1 0 0,1 0-16</inkml:trace>
  <inkml:trace contextRef="#ctx0" brushRef="#br0" timeOffset="187040.0913">3422 4604 0,'18'-18'15,"-1"18"1,1 0 0,-1 0-16,19 0 15,17 0-15,-36 0 16,19 0-16</inkml:trace>
  <inkml:trace contextRef="#ctx0" brushRef="#br0" timeOffset="187487.585">3739 4586 0,'18'0'0,"0"0"16,-1 0 0,1 0-16,0 0 15,17 0-15,0 0 16,-17 0-16</inkml:trace>
  <inkml:trace contextRef="#ctx0" brushRef="#br0" timeOffset="188567.1178">4798 3369 0,'-18'-18'47,"0"18"-47,1 0 15,-1 0-15,-17 0 16,-18 0-16,35 0 15,1 0 79,-1 0-78,18 18-1,-18 17 1,18-17-16,0 35 16,0-18-16,0-17 15,0 17-15,0-17 16,0-1 46,18-17-30,0 0-32,-1 0 15,1 0 1,17 0 0,-17 0-16,0 0 15,-1 0 1,1 0-16,-1 0 15,1 0 1,-18 18-16,18-18 16,-1 18-16,-17-1 15,0 1-15,0 0 16,0 17 0,-35-35-16,35 17 15,-35 1 1,0 0-16,17-18 15,0 0 1,18 17 93,18-17-93</inkml:trace>
  <inkml:trace contextRef="#ctx0" brushRef="#br0" timeOffset="189016.5691">4974 3440 0,'18'0'62,"17"17"-46,18 18-16,0 18 16,0-17-16,17 17 15,-17-18-15,-17 0 16,-19-17-16,1-18 94,-18-35-79</inkml:trace>
  <inkml:trace contextRef="#ctx0" brushRef="#br0" timeOffset="189433.9879">5362 3422 0,'-17'-18'16,"-1"18"-16,0 18 15,18 17 1,-35 18-16,17-18 16,-17 36-16,0 0 15,0-19-15,17 1 16,0-17-16,1-19 15,34-34 95,1-19-110,0 19 15,17-36-15,0 0 16</inkml:trace>
  <inkml:trace contextRef="#ctx0" brushRef="#br0" timeOffset="190423.7474">5750 3228 0,'0'0'0,"-35"18"0,35-1 15,-35 1 1,17-1-16,18 1 16,-18 0-16,1-18 78,-1 0-31,1 17-32,-1 1 1,0 0-16,18 17 16,0-17-16,0 17 15,0-18-15,0 1 78,18-18-62,0 0 0,-1 0-1,1 0-15,-1 0 16,1 0-16,0 0 15,-18-18-15,17 18 16,1 0 0,0 0-16,-1 0 31,1 0-15,0 0 15,-18 18-16,0 17-15,0-17 16,0 17-16,0-17 16,0 0-16,0-1 15,-18 1-15,0-18 16,1 18 0,-1-18-16,0 17 15,18-52 141,18 0-156</inkml:trace>
  <inkml:trace contextRef="#ctx0" brushRef="#br0" timeOffset="190823.5737">5944 3334 0,'18'0'31,"0"0"0,-1 0-15,1 0 0,-1 0-16,19 0 15,-19 0-15,19 0 16,-19 0-16</inkml:trace>
  <inkml:trace contextRef="#ctx0" brushRef="#br0" timeOffset="191214.5495">5944 3510 0,'0'18'31,"18"-18"-15,0 0-1,17 0-15,-18 0 16,19 0-16,-19 0 16,19 0-1,-1 0-15,-17 0 16,17 0-16,-17 0 62</inkml:trace>
  <inkml:trace contextRef="#ctx0" brushRef="#br0" timeOffset="192135.9187">6332 3351 0,'0'-17'47,"0"-1"15,0 0-46,0 1-1,0-18-15,18 17 16,0 0 0,-1 1-16,19 17 15,-19-18-15,1 18 47,-1 0-31,-17 35-1,0 18-15,0-18 16,0 18-16,0 0 16,-17 0-16,-18 0 15,17 0-15,0 0 16,1-35-16,17-1 16,0 1 46,0 0-62,35-18 16,-17 0-1,34 0-15,-16 0 16,-19 0-16,1 0 16,0 0 77,-36-18-61,0-17-17</inkml:trace>
  <inkml:trace contextRef="#ctx0" brushRef="#br0" timeOffset="192881.6662">6791 3334 0,'-18'0'32,"1"0"-17,-1 0-15,0 17 16,18 1 0,0 0-1,0-1-15,18 1 16,0-18-16,-1 18 15,19-18-15,-19 17 16,1-17-16,0 0 16,-1 0-16,-17 18 15,18-18-15,-1 17 16,1 19-16,-18-19 16,18 19-1,-18-1-15,17-17 0,-17-1 16,0 1 15,0 0-15,-17-18-1,-1 0-15,0 0 63,1 0-63,-1 0 15,1 0 1,-1 0-16,18-36 31,0-17-15,0 18-16,18 0 16,-1-1-16</inkml:trace>
  <inkml:trace contextRef="#ctx0" brushRef="#br0" timeOffset="193447.2929">6879 3334 0,'0'0'0,"-17"0"31,17-18-31,-18 18 16,18-18-16,-18 1 15,36 17 157,0 0-172,34 0 16,37 0-1,34-18-15,53 1 16,36-1-16,-88 0 16,-89 18-16,0-17 15</inkml:trace>
  <inkml:trace contextRef="#ctx0" brushRef="#br0" timeOffset="194359.2439">6950 3651 0,'-18'0'125,"18"18"-125,-18-18 16,1 18-16,-1-1 15,-17-17-15,17 18 16,1-18-16,-19 0 16,36 17-1</inkml:trace>
  <inkml:trace contextRef="#ctx0" brushRef="#br0" timeOffset="198103.9212">0 5733 0,'0'17'62,"0"36"-46,0 35-16,0 89 16,0 52-16,0 18 15,0-71-15,0-17 16,0-71-16,0-35 16,0-17-16</inkml:trace>
  <inkml:trace contextRef="#ctx0" brushRef="#br0" timeOffset="198776.4163">13370 1482 0</inkml:trace>
  <inkml:trace contextRef="#ctx0" brushRef="#br0" timeOffset="199334.9064">8449 0 0,'-35'0'15,"-1"35"1,-52 106-16,0 106 16,0 88-16,0 177 15,-18 17-15,0 53 16,53-70-16,-53-1 15,18-87-15,53-160 16,-18-87-16,35-89 16,1-53 46,17-17-46,-18-18-16,18-18 15,-18-17-15,1 0 16,-1-1-16,18 19 16</inkml:trace>
  <inkml:trace contextRef="#ctx0" brushRef="#br0" timeOffset="202894.6549">14482 5239 0,'0'17'63,"0"19"-48,0 34 1,17 1-16,-17 17 16,35 0-16,-35-17 15,0-1-15,0 1 16,0-54-16,0 19 16</inkml:trace>
  <inkml:trace contextRef="#ctx0" brushRef="#br0" timeOffset="207350.8629">10795 5045 0,'0'-18'31,"0"0"-15,-18 1-1,1 17-15,-1 0 16,0 0 0,-34 0-16,16 0 15,1 0-15,0 0 16,-1 0-16,19 0 15,-19 0 1,19 0-16,-36 0 16,18 0-16,-36 0 15,1 0-15,-1 0 16,-17 0 0,0 0-16,17 0 0,36 0 15,-1 0 1,1 0-16,35 17 15,-17 1-15,-19 0 16,1-18-16,-18 17 16,-17 1-16,-1 0 15,-17 35-15,-18-36 16,18 1-16,35-1 16,18-17-16,17 18 46,0 0-46,-17 17 16,-18-17-16,0 17 16,0 0-16,36-17 15,-1 17-15,18 0 16,0 1 0,0-19-1,0 19-15,0-1 0,18 0 16,17 18-1,-17 0-15,17 0 16,-18-35-16,19 17 16,-1 18-16,-17-18 15,17 0-15,0-17 16,0 17-16,-17 0 16,17 1-16,1-19 15,-1 19-15,0-19 16,18 1-16,18 0 15,-18-1-15,17-17 16,-17 0-16,18 0 16,-18 0-16,-18 0 15,35 0-15,1 0 16,17 0-16,-17 0 16,-18 0-16,0 0 15,-1-17-15,1-1 16,-35 0-16,17 18 15,1-17-15,-19 17 16,36-18-16,0 0 16,0-17-16,-18 17 15,18-17-15,0 18 16,-18-1-16,-17 0 16,17 1-16,-17-19 15,17 1-15,-17 17 16,-18-17-16,17 0 15,1 0-15,0-1 16,-1-17-16,-17 1 16,0 16-1,0-17-15,0 0 16,0 36-16,0-19 16,0 1-16,0 18 15,0-19-15,0 19 16,0-19-16,0 19 15,0-1 1,-17 0-16,-1 1 16,-17-1-16,35 1 15,-35-19-15,17 36 16,18-17-16,-18-1 16,1 18 77</inkml:trace>
  <inkml:trace contextRef="#ctx0" brushRef="#br0" timeOffset="208599.2937">14905 5186 0,'17'0'16,"1"0"0,0 17-1,-18 1 17,0 0-32,-18-1 15,0 1 1,1 0-16,-1-18 15,1 0-15,-1 0 16,0 0-16,1 0 16,-1 0-16,0-18 15,18 0 1,0 1 0,0-1-16,0 0 15,0 1 1,18 17-16,0 0 15,-1 0-15,1 0 16,0 0 15,-18 17-15,0 1 0,0 17-1,0-52 110</inkml:trace>
  <inkml:trace contextRef="#ctx0" brushRef="#br0" timeOffset="209433.7842">14975 5574 0,'18'0'15,"0"0"1,-18 18 31,0-1-47,0 1 15,-18-18 1,18 17 0,-35 1-16,17-18 15,0 0 32,1 0-31,17-18-1,0 1 1,17-1 0,-17 1-16,18 17 15,0 0-15,-1 0 32,-17 17-17,0 1-15,0-1 31,-17 1-15,-1-18-16,18-18 78,-18 18-62,1 0-1,17-17 1</inkml:trace>
  <inkml:trace contextRef="#ctx0" brushRef="#br0" timeOffset="210807.4118">15557 5115 0,'-17'0'78,"-18"0"-62,17 0-16,-17 0 15,17 0-15,-17 0 16,-1 0-16,36 18 94,0 0-79,0-1 1,0 1-16,0-1 15,0 19-15,0-1 16,0-17-16,0 17 16,0-17-16,0 17 15,18-18 95,0-17-95,-18-17 1,17-1 0,1 18-16,17-17 15,-17-1 1,0 18-1,-1 0-15,1 0 16,-1 0 15,1 0-15,0 0 15,-1 0-31,-17 18 16,18-18-1,-18 35-15,0 0 16,0-17 0,0-1-16,0 1 15,0 0 1,0-1 0,0 1-16,0 0 15,0-1 1,0 1-16,0 0 15,-18-1 1,1 1-16,-1-1 16,0-17-1,18 18-15,-17-18 16,-1 0-16,1 0 16,-1 0 155,18-18-155</inkml:trace>
  <inkml:trace contextRef="#ctx0" brushRef="#br0" timeOffset="211831.213">16281 5468 0,'35'0'15,"18"0"1,35 0-16,0 0 16,18 0-16,0 0 15,-18 0-15,-17 0 16,-36-18-16,0 18 0</inkml:trace>
  <inkml:trace contextRef="#ctx0" brushRef="#br0" timeOffset="212255.5923">16563 5715 0,'18'0'31,"-1"0"-31,36 0 16,18 0-16,-18 0 16,105 0-1,-105-18-15,-17 18 16,-19 0 62,1 0-78,-1-17 16,1-19-16</inkml:trace>
  <inkml:trace contextRef="#ctx0" brushRef="#br0" timeOffset="212694.4474">17939 4745 0,'0'17'31,"0"36"-31,0-17 16,0 34-16,0-17 16,0 0-16,0-35 15</inkml:trace>
  <inkml:trace contextRef="#ctx0" brushRef="#br0" timeOffset="213183.2935">17745 5327 0,'17'0'47,"54"0"-47,-1-18 16,19 1-16,16-1 15,-34-17-15,-36 17 16,18 0-16,-17 18 16,-19 0-1</inkml:trace>
  <inkml:trace contextRef="#ctx0" brushRef="#br0" timeOffset="214630.8255">18133 5468 0,'-18'0'94,"0"0"-94,1 0 16,-1 18-1,1-1 1,17 1 93,0 0-93,0-1-16,0 1 16,0 17-1,0-17 1,0 17-16,-18-17 15,18-1-15,0 1 16,18-36 109,17 18-109,-18-17-16,1-1 15,17 0-15,-17 1 16,0 17 0,-1 0-1,1 0 16,0 0-31,-1 0 16,1 0 0,-18 17-16,0 19 15,0-19 1,18 19-16,-18 17 16,0-36-1,0 18-15,0-17 0,0 17 16,0-17-16,0 0 15,-18 17 1,0-35-16,18 18 16,-17-1-16,-1 1 15,-17-1-15,35 1 16,-18 0-16,-17-18 16,17 0-16,0 17 15,1-17-15,-1 0 63,18-17-32,0-1-31,18 0 47,-1 18-47,1 0 15,17 0 1,1 0 0,-19 0-16,1 0 15,0 0 1,-1 18-16,1 0 16,0-1-16</inkml:trace>
  <inkml:trace contextRef="#ctx0" brushRef="#br0" timeOffset="215478.5543">18097 5521 0,'0'-18'15,"18"1"1,0-1-16,35 0 15,0 1-15,-18-1 16,0 0-16,0 18 16,1-17-16,-19-1 31</inkml:trace>
  <inkml:trace contextRef="#ctx0" brushRef="#br0" timeOffset="219743.1844">14305 4939 0,'0'-18'16,"18"18"0,-1 0-1,36-17-15,0-1 16,35-17-16,71-18 15,0 17-15,17-16 16,71 16-16,35-17 16,18 18-16,53 35 15,18 0-15,70-18 16,-89 18-16,89-35 16,-141 18-1,-71 17-15,-87 0 16,-19 0-16,-52 0 15,-19 0-15,-16 0 16,-1 0-16,-17 0 16,35 0-16,-18 0 15,-17 0 1,-1 0-16,1 0 16,17 0-1,0 35-15,18 35 16,0 19-16,0-19 15,18 1-15,-36-18 16,0-18-16,-17 0 16,-1-35-16,1 35 15,-18 18-15,0 0 16,0 18-16,0 17 16,0 35-16,0 19 15,0-19-15,0 1 16,-18-19-16,-17-16 15,0-19-15,0 1 16,-18 17-16,-18-18 16,1 19-16,17-19 15,0-17-15,0 0 16,18-18-16,-1-17 16,1 0-16,0-1 15,-18-17-15,-18 18 16,-17-18-16,-35 17 15,-1 1-15,1 17 16,-1-17-16,-52 0 16,17-18-1,18 0-15,0 0 16,-18 0-16,-53 0 16,18-36-1,0 19-15,53-1 0,-17 0 16,-19-17-16,1 18 15,-1 17-15,-34 0 16,34-18-16,1 18 16,0 0-16,-1 0 15,1 0-15,52 0 16,1 0-16,35 0 16,35 0-16,35 0 15,0-18 1,1 18-16,-1 0 15,-17 0-15,-53-17 16,-36-1-16,-35 0 16,-17-35-16,53 36 15,52-1-15,53 1 16,1-1 0,-1 0-16,18-35 15,0-17 1,0 17-16,0-35 15,0-18-15,0 53 16,18-53-16,-1 53 16,1-17-16,17-1 15,18-17-15,35-18 16,-35 35-16,18 1 16,-18-18-16,-18 52 15,0 19-15,-17-18 16,17-1-16,1 1 15,-1 17-15,-18 1 16,1 17 0,0 0-1,-1-18 1,1 18 15,17 0-15,-17 0-1,17-18-15,-17 18 16</inkml:trace>
  <inkml:trace contextRef="#ctx0" brushRef="#br0" timeOffset="222062.4067">27975 3563 0,'36'0'16,"16"53"-1,1 18-15,36 70 16,-1-18-16,0 18 16,0-35-16,-35-35 15,-18-36-15,-17-17 16,0-1-1,-1-17-15,1 0 16,0-35-16,34-18 16,37-18-16,69-52 15,36-18-15,-17 0 16,52 0-16,-35-1 16,-35 19-16,-18 17 15,-35 18-15</inkml:trace>
  <inkml:trace contextRef="#ctx0" brushRef="#br0" timeOffset="222855.1522">29034 3298 0,'-18'18'31,"36"-18"-15,35 35-1,17 18-15,36 53 16,0-18-16,0 18 16,-18-18-16,-18-17 15,-17-18-15,-17-18 16,-19-17-16,1-18 31,-1 0-31,36 0 16,71-36-16,70-34 15,18-36-15,70-17 16,-18-19-16,-17 19 16,-35 17-16,-36 18 15,-87 35-15,-37 18 16</inkml:trace>
  <inkml:trace contextRef="#ctx0" brushRef="#br0" timeOffset="230800.4116">10548 5256 0,'18'0'31,"-1"0"-31,1-17 16,0-1-16,52-17 16,1 0-1,35-36-15,35-17 0,-18 0 16,-17 17-1,0 0-15,-36 19 16,-34 34-16</inkml:trace>
  <inkml:trace contextRef="#ctx0" brushRef="#br0" timeOffset="231719.4275">11042 5239 0,'53'0'78,"35"-71"-62,36-17-16,105-18 15,88-35-15,177-53 16,0-18-16,-106 71 16,-141 53-16,-123 35 15</inkml:trace>
  <inkml:trace contextRef="#ctx0" brushRef="#br0" timeOffset="234215.5241">9313 5733 0,'-17'0'47,"-1"17"-31,0 1-16,-17 35 15,-18-18-15,0 53 16,18-17-16,0-18 16,-1 0-16,19-36 15,-1 1 173</inkml:trace>
  <inkml:trace contextRef="#ctx0" brushRef="#br0" timeOffset="235079.0234">8925 6050 0,'18'18'15,"-18"17"1,18-17-16,-18 17 15,0 0-15,0-17 0,0 17 16,0-17 0,17-1 124,1-17-124,17 0 0,-17 0-16,35 0 15,17 0-15,-35 0 16,1-17-1,-19 17-15</inkml:trace>
  <inkml:trace contextRef="#ctx0" brushRef="#br0" timeOffset="241174.8509">9966 8149 0,'35'0'141,"-17"0"-141,17 0 15,0 0-15,1 0 16,-1 0-16,-17 0 16,-1 0-1,1 0-15,0 0 110,-18 18-95,0-1-15,0 1 16,0 0-1,0-1 1,0 19-16,-18-19 16,18 19-1,-18-19 1,18 1-16,0-1 16,0 1-1,-17 0 79,-1-18-63,0 0-31,1 0 31,-1 0-31,0 0 16,1 0 0,-1 0-1,1 0 1,17-18 109,0 0-109,0-17-1,0 0 1,0-18-16,0 0 0,0 35 15,0-17-15,0 0 16,0 17 0,0 1-16</inkml:trace>
  <inkml:trace contextRef="#ctx0" brushRef="#br0" timeOffset="250351.5989">24606 6438 0,'18'-17'62,"17"17"-62,18 0 0,18-18 16,-18 18 0,17 0-16,18 0 15,0 0-15,36 0 16,52 0-16,36 0 16,-36 0-16,1 0 15,-36 0-15,35 0 16,1 0-16,-1 0 15,-52 0-15,-1 0 16,-70 0-16,-35 0 16,17 0-1,-18 0 1,1 0-16,53 18 16,17-1-16,35-17 15,-52 0-15,-1 0 16,-34 0-16,-1 18 125,-17-1-110,-18 1 1,0 0-16,0 17 16,-18 0-16,18 18 15,0 0-15,0-18 16,0 18-16,0-17 16,18-19-16,-1 36 15,1 0-15,17 18 16,18 34-16,-18-16 15,1-1-15,-1-18 16,18 1-16,-35 17 16,17-17-16,-18-1 15,1 36-15,0-35 16,-1 17-16,1 35 16,0-34-1,-1 34-15,1 36 0,35-1 16,-36-16-1,36-1-15,-17-18 16,-19 1-16,1-36 16,0-18-16,-1-17 15,1 0-15,-1-17 16,1 16-16,0 1 16,-1 0-16,1-17 15,-18 34-15,18 18 16,-1 36-16,1-1 15,0 36-15,-1-18 16,19 18-16,-36-36 16,0-34-16,0 34 15,0-35-15,0 36 16,0-19-16,0 54 16,0-18-16,0-17 15,0-1-15,0-35 16,0-17-16,0-36 15,0 1-15,0-1 16,0-17-16,0-1 31,0 1-31,-18-18 16,18 17 0,-18 1-16,-17 0 15,17-18-15,-52 17 16,-36 1-16,-18 17 15,-52 1 1,17-19-16,18 36 16,-18-35-16,36-1 15,0 19-15,17-19 16,53 1-16,0-18 16,18 18-16,17-18 15,-35 17-15,18-17 16,-18 18-16,18-18 15,-18 0-15,-18 17 16,18-17-16,-17 0 16,-54 0-16,1 0 15,-1-17-15,1-1 16,70 18-16,-18 0 16,18 0-16,36 0 15,-19 0-15,19 0 16,-19 0-16,19 0 15,-1 0-15,-35-17 16,0-1-16,-17 0 16,-18 1-16,-1 17 15,37 0-15,16-18 78,36 0-78,-17 1 16,-19 17-16,19-18 16,-1 0-16,-17 1 15,17-1 1,0 1-16,18-1 16,-35-35-16,0-18 15,-36-34-15,36-1 16,0 35-16,0 1 15,-1-1-15,1 1 16,17 17-16,1 0 16,-1 0-16,0 0 15,1-35-15,-1-36 16,1-35-16,-19 1 16,19 17-1,-1-36-15,-17-17 16,17 53-16,18-71 15,0 36-15,0 35 0,0-35 16,0 17 0,0 18-16,0-36 15,0 19-15,0 16 0,0 19 16,0 35 0,0-36-16,0 1 15,0 17-15,0 0 16,0 0-16,0 0 15,0 18-15,0 0 16,0 18-16,0 17 16,0-18-16,0 0 15,0 36-15,0 0 16,0 0-16,0 17 16,0-17-16,0 17 15,0-17-15,0 17 16,0 1-16,0-1 62,0 0-62,0 1 16,0-1 0,0 0-1,0 1 1,0-1-16,0-17 15,0-18 1,18 18 0,-1-36-16,1 18 15,-18 0-15,18 36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9:45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7620 16281 0,'18'-18'47,"-18"36"-31,0 35-1,0 17-15,0-35 16,0 18-16,0-17 16,0-19-16,17 19 15,-17-19-15,18-17 16,0 18-16,-1-18 31,1 0-31,-1 0 16,19-18-1,34-35-15,36-17 16,35-18-16,-105 35 16,105-36-16,-36 1 15,-52 35-15,-17 36 16</inkml:trace>
  <inkml:trace contextRef="#ctx0" brushRef="#br0" timeOffset="3512.8562">6914 1288 0,'18'0'78,"-18"35"-78,18 35 16,17 1-16,18 35 15,-35-18 1,-1-17-16,1-18 16,-1-1-16,-17-16 15,0 17-15,0-18 16,0-17-16,0-1 47,0 1-32,18-18-15,-18 17 16,18 1-16,-1-18 16,-17 18-16,0 17 15,0-17 1,0-1 46,0 1-46,0 17 0,18-35-16,-18 35 15,0 1 1,0-19-16,0 19 0,0-19 16,0 1-16,0 0 15,18-1 32,-18 1-31,17 17-16,-17 36 15,36 35-15,-36-18 16,0 0-16,0 0 16,17-17-16,-17-18 15</inkml:trace>
  <inkml:trace contextRef="#ctx0" brushRef="#br0" timeOffset="4876.6104">6950 1217 0,'35'0'15,"18"0"-15,53 0 16,52 0-16,-52 0 16,-17 0-16,-19 0 15,-17 0 1,-35 0-16,17 0 16,0 0-16,-17 0 15,17 0-15,-17 0 0,35 0 16,0-18-16,-1 18 15,-34 0-15,0 0 79,-1 36-64,-17-1-15,0 36 16,0 17-16,0 0 15,0 35-15,0 1 16,0-36-16,0 0 16,0-17-16,18-1 15,-18-17-15,0 0 16,0 0-16,0-18 16,0 1-16,0-1 15,0-17 1,0-1-1,0 1-15,0 0 47,-18-1-47,1 1 16,-19-1-16,-16 19 16,-19-1-16,0 0 15,1-17 1,-1 0-16,1 17 15,-1-18-15,1 1 16,34 0-16,1-18 141,17 0-141,18-18 15,0-35 1</inkml:trace>
  <inkml:trace contextRef="#ctx0" brushRef="#br0" timeOffset="5480.8536">7761 1905 0,'18'-18'47,"-1"18"-31,-17-17-16,18-1 15,0 0-15,35 1 16,17-1-16,18 1 16,36 17-16,-1 0 15,-17 0 1,18 0-16,34 17 16,-17 1-16,-35-1 15,-53-17-15,-18 0 0,1 0 16,-19 18-16,1-18 15,17 18 1,1-1-16,-19 19 16,18-1-16,1-17 15,-1 17-15,-17 18 16,-18-18-16,17-35 16,-17 18 62</inkml:trace>
  <inkml:trace contextRef="#ctx0" brushRef="#br0" timeOffset="6064.6223">9172 1834 0,'0'-17'16,"18"17"-1,-1 0 1,1 17-16,17 1 16,1 35-16,-1 0 15,0 17-15,-17-17 16,0 0-16,-1-17 15,-17-1-15,0-18 16,-35-17 62,17 0-62,-17 18-16,17-18 15,-17 18 1,17-18-16,1 17 0,-1-17 78</inkml:trace>
  <inkml:trace contextRef="#ctx0" brushRef="#br0" timeOffset="6528.7728">9490 2064 0,'17'0'16,"1"0"0,-18 17-1,18 19-15,-1 34 16,1 36-16,-18-18 16,35 0-16,-35-17 15,0-18-15,0-35 16,0 17-16,0-53 62,-17-35-62,-1-35 16,18 18-16,0 17 16,0-18-16,0 36 15</inkml:trace>
  <inkml:trace contextRef="#ctx0" brushRef="#br0" timeOffset="7195.5717">9490 2046 0,'0'-18'16,"17"18"-16,19-17 16,-1-1-16,0 1 15,0-1-15,-17 0 16,0 18 0,-1 0-1,1 0 1,0 18-16,-1 0 15,-17-1-15,18 18 16,0 1-16,-1-19 16,-17 19-16,0-19 15,0 36-15,0 0 16,0-18-16,0 18 16,0-17-16,0-19 15,0 19 1,0-19-16,0 1 31,0-1-31,0 1 16,0 0-1,0-1 1,-17-17 0,-1 0-1,0 0 1,-17 18-1,17-18-15,1 0 94,-1 0-94,0 0 16,1 0-1,-1 0-15</inkml:trace>
  <inkml:trace contextRef="#ctx0" brushRef="#br0" timeOffset="7633.0207">9701 2240 0,'18'0'31,"0"0"-31,-1 0 15,19 0 1,34 0-16,36 0 16,53 0-16,35 0 15,0 0-15,-53 0 16,-53 0-16,-53 0 125</inkml:trace>
  <inkml:trace contextRef="#ctx0" brushRef="#br0" timeOffset="8217.277">10619 2081 0,'0'-17'31,"17"17"-15,19 17-16,-1 19 15,18-1-15,0 0 16,-36-17-16,1-1 63,0-17-48,-18 18-15,0 0 16,0 17-1,0 18-15,-36 35 16,-34 18-16,34-35 16,1-1-16,0-17 15,17-18-15</inkml:trace>
  <inkml:trace contextRef="#ctx0" brushRef="#br0" timeOffset="8600.1261">11060 2117 0,'17'53'47,"-17"35"-47,0 0 16,18-17-16,-18-1 15,0-35-15,0 1 16,0-19 31,0-70-32,-18 0 1,-35-105-16,36-1 16,17 35-16</inkml:trace>
  <inkml:trace contextRef="#ctx0" brushRef="#br0" timeOffset="9152.314">11112 1764 0,'0'0'0,"0"-18"0,18 18 15,0 0 1,-18 18-1,17 0 1,-17 34-16,0 1 16,0-35-16,0 17 15,0-17-15,0 17 16,0 0-16,-17 1 16,17-1-16,-18 0 15,0-17-15,18 0 125,0-1-125,18 1 16,17 17-16,18 18 15,18 0-15,-18-18 16,0 1 0,-18-19-16,-17-17 31,-1 0-15,1 0 109</inkml:trace>
  <inkml:trace contextRef="#ctx0" brushRef="#br0" timeOffset="10040.5305">10989 2117 0,'0'0'16,"0"-18"-16,0 0 15,0 1-15,0-19 16,0 19-16,0-18 15,0-1 1,0 19-16,0-19 16,0 19-1,0-1-15,0 0 16,0 1 0,0-1-16,18 18 15,-1 0 1,1 0 15,0 0 32,-1 0-32</inkml:trace>
  <inkml:trace contextRef="#ctx0" brushRef="#br0" timeOffset="12136.4178">7514 3969 0,'0'17'31,"0"19"-31,0 34 16,0 36-1,0-18-15,0 18 16,0-53-16,18 0 16,-18-18-16,0-70 93,0 17-77,0-35-16,0 18 16</inkml:trace>
  <inkml:trace contextRef="#ctx0" brushRef="#br0" timeOffset="13177.1481">7779 4022 0,'0'0'0,"17"0"0,19 0 16,-1 0-16,0 0 15,-17 0 1,17 0-16,-17 0 125,-18 35-109,0-17-1,0 34-15,0 1 16,-18-17-16,0 17 15,1 0-15,-1-1 16,1-34-16,17 17 16,0-17 62,-18-18-63,0 0-15,1 0 16,-1 0 0,0 0-1,-17 0-15,0 18 16,17-18-16,-17 0 16,17 0-16</inkml:trace>
  <inkml:trace contextRef="#ctx0" brushRef="#br0" timeOffset="13872.423">7902 4322 0,'18'0'31,"-1"0"-31,1 0 16,0 0-16,35-18 16,0 18-16,-18 0 15,35 0-15,19-18 16,-1 1-16,18-36 15,-1 17-15,-34 19 16,-36-1-16,1 0 16,-19 18-16,1-17 15,0-1 1,-18 1-16,17 17 16,-17-18-16,35 0 15,1 1 1</inkml:trace>
  <inkml:trace contextRef="#ctx0" brushRef="#br0" timeOffset="14312.5133">8767 3933 0,'0'-17'31,"17"17"-15,1 0-16,17 17 16,0-17-16,-17 18 15,0-18-15,-1 18 16,1-18-16,-18 17 16,18 1-16,-1-18 15,-17 35-15,0 18 16,0-18-16,0 18 15,0-17-15,-17-19 16,-1 19-16,0-19 78</inkml:trace>
  <inkml:trace contextRef="#ctx0" brushRef="#br0" timeOffset="14787.1203">9366 3422 0,'0'53'47,"-17"53"-47,-1 17 15,18 54-15,0 34 16,0-34-16,0-36 16,0 17-16,0-34 15,0-36-15,18-17 16,-1-36-1,-17 0-15,18 1 16,-18-19 47,-18-52-48,1-36-15</inkml:trace>
  <inkml:trace contextRef="#ctx0" brushRef="#br0" timeOffset="15794.4154">9296 3422 0,'35'0'47,"18"0"-47,70 0 16,18-18-16,36 18 15,-1-35-15,18 17 16,-70 1-16,-71 17 15,-18 0-15,-17 0 63,-18 17-32,17 1-31,1 0 16,-18 17-1,17-17-15,1 17 16,-18 18 0,0-18-16,0 53 15,35 18-15,-35 18 16,0-19-16,18 1 16,-18-18-1,0-17-15,0 0 0,0-36 16,0 0-16,0-17 15,0 17-15,0 0 16,0-17 47,0 0-63,0-1 15,-18-17-15,-35 35 16,18 1-16,-35-19 15,-1 1-15,1 17 16,-1-17-16,0 0 16,1-18-16,35 0 15,-1 0-15,1 0 16,17 17-16,1-17 16,-1 0-1,0 18-15,-17-18 16,18 0-1,-36 17-15,17 1 16,19 0-16,-19-18 16,19 0 31</inkml:trace>
  <inkml:trace contextRef="#ctx0" brushRef="#br0" timeOffset="16447.7718">10407 3969 0,'0'0'0,"88"0"16,71 0-1,-36 0-15,18 0 0,36-18 16,-18 0-16,-71 1 15,-53-1-15,-17 18 47,-18-17 16,-36-1-63,-16-17 15,-19-18-15,0 0 16</inkml:trace>
  <inkml:trace contextRef="#ctx0" brushRef="#br0" timeOffset="16876.6078">10971 3581 0,'36'0'31,"-1"17"-31,18-17 16,17 36-16,1 17 15,-18-53-15,-18 17 16,-35 1-16,18-1 16,-1-17-16,1 0 31,-18 18-16,0 35 1,0-18-16,-18 53 16,-17 18-16,-18 0 15,-17 0-15,17-35 16,0-19-16,18-16 16,17-36 30,18-18 1</inkml:trace>
  <inkml:trace contextRef="#ctx0" brushRef="#br0" timeOffset="17294.8652">12188 3369 0,'0'35'47,"0"18"-47,0 18 15,0 35-15,0 17 16,0-35-16,0 0 15,0 1-15,0-19 16,0-17-16,0-35 47,-17-18-31,-1 0-1,1-36-15,-19-16 16</inkml:trace>
  <inkml:trace contextRef="#ctx0" brushRef="#br0" timeOffset="17593.7693">12100 3545 0,'0'0'0,"18"-17"15,17-1-15,18 0 16,18 18-16,-18-17 16,-18-1-16,0 1 15,-70 17 95</inkml:trace>
  <inkml:trace contextRef="#ctx0" brushRef="#br0" timeOffset="17912.039">12100 3863 0,'18'0'16,"0"0"-16,34 0 15,19 0-15,-36 0 16,18 0-16,0 0 15,-35-18-15,-18 36 94</inkml:trace>
  <inkml:trace contextRef="#ctx0" brushRef="#br0" timeOffset="18223.8858">12206 4233 0,'18'0'15,"-1"18"-15,36-18 16,0 0-16,-18 0 16,36 0-16,0-18 15,-18-17-15,-36 0 16,18 17-16</inkml:trace>
  <inkml:trace contextRef="#ctx0" brushRef="#br0" timeOffset="93799.8117">15081 3704 0,'18'35'94,"0"36"-94,-1 35 16,-17 17-16,0 18 15,0-17-15,0-1 16,0-34-16,0-1 16,0-53-16,0 0 15,18 1 79</inkml:trace>
  <inkml:trace contextRef="#ctx0" brushRef="#br0" timeOffset="95816.4367">16034 3863 0,'0'0'0,"17"0"31,1 0-31,0 0 16,-1 35 0,1 0-16,-18-17 15,0 17-15,0 1 16,0-19-16,0 1 15,-35 0-15,17-1 16,-17 1-16,17-1 16,0-17-1,1 0-15,-1 0 16,18-17 0,0-36-16,0 0 15,0 35-15,0-17 16,18 17-16,-1 1 15,1 17 1,0 0 0,-1 0-16,1 0 47,-18 17-32,0 1 1,18-18-1,-18 18-15,0-1 16,0-34 78</inkml:trace>
  <inkml:trace contextRef="#ctx0" brushRef="#br0" timeOffset="96729.8546">16122 4427 0,'0'0'0,"18"0"0,-18 18 16,17 17-16,1-35 15,-18 18-15,0 0 16,0-1-16,0 1 15,0-1-15,0 1 16,0 17 0,-18-35-16,18 18 15,-17 0-15,-1-18 16,0 0 0,1 0 15,-1 0-31,18-18 31,0 0-15,0-17-16,0 17 15,0-17-15,0 0 16,0 17-16,0-17 16,18 17-16,-1 18 31,-17 18-16,18 0-15,0 35 16,-1-18-16,-17-18 16,0 1-16,0 0 78,-35-1-16</inkml:trace>
  <inkml:trace contextRef="#ctx0" brushRef="#br0" timeOffset="98120.1793">17886 3387 0,'-18'0'16,"-17"0"0,0 0-16,-1 0 15,-17 0-15,1 17 16,-37 1-16,1 0 16,-18-1-16,18-17 15,0 18-15,17-18 16,36 17 93,35 1-93,0 0-16,0 35 15,0 35-15,0 0 16,0 0-16,0-17 16,0-1-16,0-34 15,0-1-15,0-17 110,18-18-95,-1 0-15,1 0 16,17 0 0,-17-18-1,17-17-15,18 17 0,-18 0 16,1 1-1,-1-1-15,0 0 32,-17 18-17,-1 0 1,19 0-16,-19 18 16,1 0-16,17-1 15,-17 19 1,0-1-16,-1-17 15,-17 17-15,0 0 16,0 0-16,0 18 16,0-17-16,0-19 15,0 36-15,0-18 16,0-17-16,-17 17 16,-1-17-1,18 0-15,-18-1 16,1-17-16,-1 18 15,-17-18 1,17 18 0,-17-18-16,0 0 15,17 0-15,-17 17 16,-1-17-16</inkml:trace>
  <inkml:trace contextRef="#ctx0" brushRef="#br0" timeOffset="99465.2881">18221 4075 0,'-18'0'31,"1"0"-31,-19 0 15,19 0-15,-19 35 16,19 0-16,-18-17 16,17 17-16,0 18 15,18-18-15,0-17 16,0 17-16,0-17 16,0 17-16,0 0 15,18 1-15,17-36 16,-17 17-1,17-17-15,0 0 16,-17 0-16,17 0 16,1 0-16,-36-17 15,17-19-15,1 19 16,0-36-16,-1 0 16,18 0-16,-17 18 15,0-18-15,-18 0 16,17 18-16,-17 52 78,0 36-78,0-18 16,0 107-1,0-107 1,0 18-16,0-18 15,18-53 48,0-52-47,-1-1-16,1 1 15,17-1-15,0 18 16,18 36-16,-17-19 15,-19 19-15,19 17 16,-19 0-16,18 35 16,1 18-1,-19 0-15,1-18 16,-18 18-16,0-18 16,0-17-16,0 0 15,0-1-15,0 1 16,-18-18-1,18-71 32,0 18-47,0-17 16,18-1-16,17 18 16,1 0-16,-1 36 15,0 17 1,-17 0-16,-1 17 31,1 19-31,0-19 16,-1 36-16,-17-18 15,18 1-15,-18-19 16,0 1-16,0 0 16,0-1 30</inkml:trace>
  <inkml:trace contextRef="#ctx0" brushRef="#br0" timeOffset="100848.4002">14975 5133 0,'36'0'31,"-1"18"-31,-17 17 15,17 18 1,-17-18-16,-1 0 16,1 1-16,-1-19 15,-17-52 63,0 0-62,18-18-16,-18 0 16,18 18-16,-1 17 31,1 18-31,17 18 16,-17 17-1,17 0-15,-17-17 16,-18 35-16,17-18 15,-17-17-15,0-54 94,18 19-94,0-19 16,-18 1-16,17 35 15,1 0 1,0 0 0,-1 18-16,1 17 15,0-17-15,-1 17 16,1 0-16,-18-17 16,0-1-16,0 1 15,0 0 32,0-54-31</inkml:trace>
  <inkml:trace contextRef="#ctx0" brushRef="#br0" timeOffset="101665.6403">15663 5133 0,'18'18'16,"0"-1"-16,-1 18 15,-17 1-15,0-19 16,0 19-16,0-19 16,0 19-16,0-19 15,0 1 32,-17-18-31,17-35-1,-18-18-15,18 0 16,0 17-16,0 1 16,0 18-1,0-1-15,18 18 16,-1 0 0,-17 18-1,18-1-15,0 18 16,-1-17-16,1 17 15,-18 18-15,0-17 16,0-19 0,0 1-1,17-36 48,1-17-63,0-18 15,-1 0-15,1 18 16,0 0-16,-1 17 16,1 18-1,0 0 1,-1 18-16,1 17 16,-18 0-16,17-17 15,-17 17-15,0 0 16,0-17-1,0 0 1,0-36 47,0 0-63,0-35 15,-17 0 1</inkml:trace>
  <inkml:trace contextRef="#ctx0" brushRef="#br0" timeOffset="102473.2201">15663 3387 0,'0'-18'16,"0"0"-1,0-17 1,0 17-16,18 1 16,0-18-16,-18 17 15,17 0-15,19 1 16,16-19-16,-16 19 15,34-19-15,1 19 16,-1-1-16,-17 1 16,-35 17-16,17-18 15,-17 18-15,-1 0 16,19 0 0,-1 0-16,0 35 15,18 0-15,-17 1 16,16-1-16,-16 0 15,-36 1-15,35-1 16,-17-18 0,-1-17-16,-17 36 15,18-19-15,0 1 16,-18 0 0,0-1-1,-18-52 48</inkml:trace>
  <inkml:trace contextRef="#ctx0" brushRef="#br0" timeOffset="103041.204">16510 3069 0,'0'18'47,"18"35"-32,-1 0-15,1 0 16,0-18-16,-18 0 16,17 18-16,-17-35 15,0-1-15,0 19 16,0-19-1,0 1-15,0-1 16,0 1 0,-35-18-1,17 18-15,-35-1 16,18-17-16,0 18 16,0 0-16,17-18 156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10:27.8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3087 13547 0,'17'0'78,"36"0"-78,36 0 16,34-18-16,0 18 16,1 0-16,17 0 15,35-35-15,1 35 16,35 0-16,17 0 15,0 0-15,71 0 16,-18 0 0,89 0-16,-19 0 0,-52 0 15,-35 17 1,-36-17-16,-17 0 16,-1 18-16,-69-18 0,-1 0 15,-18 0-15,1 0 16,17 0-1,35 0-15,71 0 0,-18 0 16,1 0 0,17 0-16,-18 0 15,-17 18-15,-36-18 16,-35 0-16,18 0 16,-53 0-16,52 0 15,54 35 1,-35-17-16,-36-1 0,17 1 15,19-18-15,34 35 16,-34-35-16,-36 0 16,71 0-16,-36 0 15,36 0-15,-18 0 16,35 0-16,18 0 16,18 0-16,-36 0 15,-53 0-15,-35 0 16,-17 0-16,-1 0 15,1 0-15,-1 0 16,-35 0-16,36 0 16,17 0-16,0 0 15,18 0-15,17 0 16,-52 0-16,-36 0 16,0-35-16,-17 35 15,-1 0-15,1 0 16,-18 0-1,17 0-15,18 0 16,36 0-16,-1 0 16,-17 0-16,53 0 15,-18 0-15,18 17 16,-71-17-16,-17 18 16,-36-18 15,0 0-16,-17 0-15,17 0 16,53 0-16,18 0 16,0 0-16,17-35 15,-34 35-15,-19-18 16,-17 18-16,0 0 16,-35 0-16,-1 0 15,1 0 16,0 0-15,17 0 0,0-17-16,18 17 15,18 0-15,-1 0 16,-17 0-16,0 0 16</inkml:trace>
  <inkml:trace contextRef="#ctx0" brushRef="#br0" timeOffset="1952.2733">13353 6791 0,'17'0'31,"1"-18"-15,0 18 0,-1 0-16,1-17 15,17 17-15,18-18 16,0 18-16,17-18 16,19 18-1,17-17-15,17 17 0,-17 0 16,17 0-1,1 0-15,17 0 16,141 0 0,-106 0-16,-34 0 15,16 35-15,-17-17 16,18-18-16,18 17 16,34 1-16,-34 17 15,-1-35-15,0 18 16,1-18-16,-18 18 15,-18-18-15,-18 17 16,-17-17-16,-18 18 16,0-18-16,1 0 15,-1 0-15,35 0 16,36 0-16,17 0 16,-35 0-1,1 0-15,-19 0 16,1 0-16,-36 0 0,0 0 15,0 0 1,-35 0-16,18 0 16,-18 0-16,-18 0 15,0 0-15,-17 0 16</inkml:trace>
  <inkml:trace contextRef="#ctx0" brushRef="#br0" timeOffset="3471.6079">6350 9737 0,'18'0'47,"-1"0"-32,36 0-15,18 0 16,17 0-16,35 0 15,1 0-15,17 0 16,35 0-16,1 0 16,87 0-1,19 0-15,16 0 0,19 0 16,-1 0-16,36 0 16,71 0-16,-54 0 15,-53 0-15,19 0 16,-54 0-1,18 0-15,-36 0 16,-70 0-16,18 0 0,-36 0 16,1 0-1,-1 0-15,36 17 16,-18-17-16,53 0 16,-18 36-16,36-36 15,-1 17-15,54-17 16,-1 0-16,-17 0 15,-71 0-15,-17 0 16,-36 0-16,-52 0 16,-71 0-16,-36 0 172</inkml:trace>
  <inkml:trace contextRef="#ctx0" brushRef="#br0" timeOffset="7079.6549">24165 8520 0,'53'105'15,"18"89"-15,-36 36 16,0 34-16,1-17 16,16-88-16,-16-71 15,-1-35-15,0-35 16,-35-1-16,18-17 16,17 0-16,1-35 15,34-71 1,71-52-16,0-36 15,36-36-15,-1 54 16,-35-1 0,-70 72-16,-1 34 0</inkml:trace>
  <inkml:trace contextRef="#ctx0" brushRef="#br0" timeOffset="7627.0149">24888 8855 0,'-17'17'0,"17"19"15,35 52-15,0 18 16,18 17-16,-17 1 15,-1-19-15,18 1 16,-53-70-16,35-1 16,-17-18-16,-1 1 15,19-18 1,34-35 0,54-53-16,105-89 15,18-17-15,70-35 16,-70 53-16,-53 52 15,-70 36 1,-36 35-16,-88 35 78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10:41.4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2787 11077 0,'18'0'15,"-1"0"-15,1 0 16,-1 0 0,1-17-16,0 17 15,17 0-15,-17 0 16,17 0-16,0 0 16,1 0-16,16-18 15,1 18-15,18-18 16,-1 18-16,1 0 15,17 0-15,0 0 16,1 0-16,-1 0 16,0 0-16,18 0 15,35 0-15,0 0 16,-17 0-16,34 0 16,-17 0-16,0 0 15,18 0-15,18 0 16,-1 36-16,36-19 15,-1-17-15,-17 18 16,53-18 0,18 35-16,-36-35 15,-17 18-15,0-18 16,-71 17-16,17-17 16,-52 0-16,0 18 15,-53-18-15,18 0 16,-1 0-16,1 18 15,-1-18-15,1 0 16,35 0-16,35 17 16,-18-17-16,18 0 15,-17 0-15,-1 36 16,1-36-16,-1 17 16,-35-17-16,36 0 15,-36 0-15,0 0 16,0 0-16,18 0 15,-18 0-15,1 0 16,-1 0 0,0 18-16,36-18 0,-1 0 15,0 0-15,1 0 16,-36 0 0,0 0-16,-17 0 0,-18 0 15,0 0-15,0 0 16,-18 0-16,18 0 15,17 0-15,19 0 16,34 0-16,-17 0 16,53 0-1,17 0-15,0 0 16,142 0 0,-159 0-16,-18 0 15,106 0 1,-124 0-16,1-35 15,-19 35-15,72 0 16,-1 0-16,1 0 16,17 0-16,-18-18 15,-35 18-15,-17 0 16,-1 0-16,18-18 16,-17 18-16,-36 0 15,0 0-15,71 0 16,53-17-16,17 17 15,35 0-15,-70 0 16,-17 0-16,34 0 16,1 0-16,-35-36 15,-1 36-15,-35 0 16,-17-17-16,-19 17 16,-69-18-16,-1 18 31,0 0 47</inkml:trace>
  <inkml:trace contextRef="#ctx0" brushRef="#br0" timeOffset="1402.5098">3034 15646 0,'0'0'0,"18"0"15,34-36-15,19 1 16,194-53 0,-89 35-16,36 18 15,35-18-15,17 35 16,18-17-16,54 17 16,52 18-16,35 0 15,0 0-15,-52 0 16,70-35-16,-18 35 15,106 0-15,-106 0 16,1 0-16,-54 0 16,1 0-16,-19 0 15,19 0-15,52 0 16,-70 0-16,17 0 16,1 0-16,-1-18 15,-52 18-15,87 0 16,-34 0-16,-89 0 15,18 0-15,-36 0 16,-34 0 0,-1 0-16,36 0 15,-36 0-15,36 0 16,-1 0-16,1 0 16,-1-35-16,36 17 15,-71 1-15,-52-18 16,-54 17-16,-52 0 15,-53 1 110</inkml:trace>
  <inkml:trace contextRef="#ctx0" brushRef="#br0" timeOffset="2488.4301">12241 2117 0,'18'-18'47,"-18"36"-32,18 17-15,-18 53 16,17 36-16,19-1 16,-19 36-16,-17-36 15,0-35-15,0-35 16,0-35-16,0 17 15</inkml:trace>
  <inkml:trace contextRef="#ctx0" brushRef="#br0" timeOffset="3368.5318">12912 2028 0,'0'0'0,"17"18"15,-17 0-15,0-1 16,0 1-16,0 0 16,0-1-16,0 1 62,0-36-15,0 1-31,0-1-16,0 0 15,0 1-15,0-1 16,18 0-16,-18 36 94,0 0-79,0-1 1,-18 1-16,1-18 62,-1 0-46</inkml:trace>
  <inkml:trace contextRef="#ctx0" brushRef="#br0" timeOffset="4183.9596">13035 2628 0,'18'0'0,"-1"0"16,1 0-16,0 0 15,-1 0 1,-17 35-16,18 1 16,-18-19-1,0 1-15,0 0 16,0-1-16,-18-17 31,1 0-15,-1 0-16,-17 0 0,-1-17 31,19-1-31,-1 0 16,18 1-1,-17 17-15,-1-18 16,18 36 46,18-1-46,-1-17 47,-17-17-48,0-1 1,0 0-1,18 18 1,-1 0 15</inkml:trace>
  <inkml:trace contextRef="#ctx0" brushRef="#br0" timeOffset="4596.6193">13300 2275 0,'0'-17'46,"0"-1"-46,0 0 32,0 1-1,0-1-15</inkml:trace>
  <inkml:trace contextRef="#ctx0" brushRef="#br0" timeOffset="4976.6897">13317 2152 0,'18'18'125,"0"34"-109,-1 37-16,19 34 15,-1 18-15,-18 18 16,1 0-16,0-71 16,-1-17-16,1-36 15,0-35 48</inkml:trace>
  <inkml:trace contextRef="#ctx0" brushRef="#br0" timeOffset="5799.4643">14975 3404 0,'-17'-17'31,"17"87"-16,53 54 1,-36 34-16,19 1 16,-1-35-16,-17-1 15,17-52-15,-18-18 16,-17-36-16</inkml:trace>
  <inkml:trace contextRef="#ctx0" brushRef="#br0" timeOffset="6336.4527">15663 3828 0,'-17'0'0,"-1"0"15,0 0 16,1 17-15,17 1-16,0 35 16,0 0-16,0-18 15,0 18-15,0 0 16,0-36-16,35 19 16,0-1-16,-17-17 15,17-1-15,18-17 16,-18 0-16,36 0 15,-18-35-15,-18 0 16,0-1-16,-35 19 16,0-18-16,0-1 15,0 19-15,0-19 16,0 19 0</inkml:trace>
  <inkml:trace contextRef="#ctx0" brushRef="#br0" timeOffset="7119.8754">15981 3845 0,'0'-17'16,"17"17"-1,19 88 1,-1-53-16,-17 18 15,-1 18-15,1-19 16,0-16 0,-18-1-16,0-17 47,-18-36-32,0-35 1,1 0-16,-1-17 15,18-1-15,0 18 16,0 18-16,18 0 16,17-1-16,0 19 15,-17 17 1,-1 0-16,19 0 16,-19 0-1,-17 17-15,18 19 16,17-1-16,-17 18 15,0 0-15,-1 0 16,-17-36-16,0 19 16,0-19-1,0-52 32,0-36-31,0-17-16,0 35 15,0 0-15,18 18 16,17 0-16,-17 35 16,35 0-16,17 0 15,-17 0-15,-18 0 16,18 17-16,-17 19 16,-1 17-16,-17 0 15,-1-18-15,-17 0 16,0 0-16,0-17 15</inkml:trace>
  <inkml:trace contextRef="#ctx0" brushRef="#br0" timeOffset="7552.2899">17198 3510 0,'0'18'16,"35"-1"15,0-17-31,18 0 16,0 0-16,-35 0 15</inkml:trace>
  <inkml:trace contextRef="#ctx0" brushRef="#br0" timeOffset="7920.0379">17251 3828 0,'17'0'0,"1"17"0,35-17 16,0 0-16,0 0 15,-18 0-15,-17-17 94</inkml:trace>
  <inkml:trace contextRef="#ctx0" brushRef="#br0" timeOffset="8367.7483">17586 3351 0,'18'0'16,"-1"18"0,19 35-1,16 17-15,-16 1 16,-1 35-16,18-36 15,-35 1-15,-18-36 16,17 1-16,-17-19 16</inkml:trace>
  <inkml:trace contextRef="#ctx0" brushRef="#br0" timeOffset="8887.4454">18239 3563 0,'0'-18'16,"-18"18"15,0 18-15,18 0-16,-17-1 16,17 19-16,-18-1 15,18 18-15,0-18 16,0 0-16,0 1 15,0-1-15,18-35 16,-18 18-16,17-1 16,1-17-16,0 0 15,17 0-15,18-17 16,-18-1-16,-35-17 16,18 17-16,-1 0 15,1-17-15,-18 0 31,0 17-31</inkml:trace>
  <inkml:trace contextRef="#ctx0" brushRef="#br0" timeOffset="9664.6415">18415 3598 0,'0'18'31,"18"17"-15,-1-17-16,1 35 15,0-18-15,-1 0 16,-17-17-16,0 17 16,0-52 46,-17-36-46,17 17-16,0-16 15,0 16-15,0 19 16,0-19-16,0 19 16,35 17-1,0 0-15,-17 0 16,17 0-16,-17 0 15,-1 0-15,1 0 16,0 35-16,-1 18 16,1-18-16,-1 0 15,-17 1-15,0-19 16,0 1 0,-17-53 30,17-1-30,0-16-16,0-1 16,0 17-16,0 1 15,0 0-15,35 17 16,-17 0-16,17 1 16,18 17-16,-35 0 15,17 0-15,-17 0 16,-1 0-1,1 35-15,-1 0 16,1-17 0,-18 0-16,0 17 15,0-17 1</inkml:trace>
  <inkml:trace contextRef="#ctx0" brushRef="#br0" timeOffset="11216.2007">17357 1446 0,'35'0'0,"53"0"16,18 0-1,53 0-15,17 0 16,36 0-16,-36 0 15,-52 0-15,-71 0 16,-18-17-16,-18 17 16</inkml:trace>
  <inkml:trace contextRef="#ctx0" brushRef="#br0" timeOffset="11576.8015">18027 1764 0,'35'18'0,"36"-1"15,17-17-15,35 18 16,19-18 0,34 0-16,0 0 0,-17 0 15,-88 0-15,-54 0 94</inkml:trace>
  <inkml:trace contextRef="#ctx0" brushRef="#br0" timeOffset="11983.7113">20055 441 0,'0'35'47,"0"36"-47,36-1 15,-19 1-15,1-1 16,0-17-1,-1-17-15,1-1 16,-18-17-16,0-1 16</inkml:trace>
  <inkml:trace contextRef="#ctx0" brushRef="#br0" timeOffset="12417.4757">19861 1111 0,'36'0'16,"52"18"-16,35-18 15,54 0-15,-1 0 16,18 0-16,18-53 16,-89 35-16,-70 1 15,-18 17 1,-17 0 46,-71 35-46,18 0 0</inkml:trace>
  <inkml:trace contextRef="#ctx0" brushRef="#br0" timeOffset="12903.7801">20549 1429 0,'0'17'79,"0"1"-64,0 0-15,0 70 16,0 18-16,36 17 15,-36-35-15,0 1 16,0-37-16</inkml:trace>
  <inkml:trace contextRef="#ctx0" brushRef="#br0" timeOffset="30064.9381">21220 353 0,'17'0'125,"1"0"-125,17 17 15,18 19-15,-18 17 16,1 17-16,-1 1 16,0 52-16,18-17 15,-18 0-15,-17-18 16,-18-17-16,0-1 16,0-35-16,0 18 15,0 0-15,0-35 16,0 0-16,0-1 15,-18 1 1,18-1 0,0 19-16,0 17 15,0-36-15,0 36 16,0 0-16,0-35 16,0 17-16,0-17 15,0-1 1,0 19-16,-17-19 15,17 19-15,-18-1 16,0-18 0,18 19-16,0-19 15,-17 19-15,-1-1 16,1 0-16,-1 0 16,0 18-16,-17-17 15,17-19-15,1 19 16,-19-1-16,19 0 15,-19-17-15,36-1 16,-17 1 31,-1 0-31,1-18-16,-36 17 15,-18-17-15,1 0 16,-19 18-16,1-18 15,18 0-15,17 0 16,0 0 0,0 0-16,35 0 15,-17 0-15,0 0 16,17 0-16,-17 0 16,-18 0-16,0-18 15,-35-17-15,35 17 16,-53-35-16,0 36 15,36-18-15,34 17 16,1 18-16,0-18 16,17 1 15,18-1-15,-18 0-16,-17-17 15,0-18-15,17 18 16,-17 0-16,0-18 15,17 0-15,-17 0 16,17 0-16,1 0 16,-1 0-16,0 0 15,1 0-15,-1 18 16,18-18-16,0-17 16,0 17-16,-18 0 15,18-18-15,0 1 16,0 17-16,0 17 15,0-17 1,0 1-16,0 16 16,0-17-16,0 0 15,0 18-15,0-18 16,0 0-16,0 36 16,0-19-16,0-16 15,18 34-15,0-17 16,-1-18-16,1 35 15,0-35-15,-1 18 16,-17 0-16,18 17 16,-1-17-16,19-1 15,17 1-15,0 0 16,-18 0-16,18-1 16,0 1-16,17 35 15,1 0-15,35 0 16,-18 0-16,18 0 15,17 0-15,1 0 16,-1 0-16,1 0 16,-19 0-16,1 0 15,-53 0-15,18 0 16,-18 0-16,-36 0 16,18 0-16,1 0 15,-1 0 1,-17 18-1,-18-1-15,17-17 16,1 0-16,-18 36 16,18-1-16,-1-18 15,19 19-15,-19-1 16,18 0-16,-35-17 94,-17-18-79</inkml:trace>
  <inkml:trace contextRef="#ctx0" brushRef="#br0" timeOffset="31792.5558">14534 1358 0,'0'0'0,"-17"35"0,17 1 16,-18 17-16,1 0 15,-1-18-15,0 35 16,-17 36-16,-18 18 15,35-1-15,1-35 16,-1 18-16,0-18 16,1-17-16,17-18 15,-18 17-15,1 1 16,-1-18-16,0 53 16,1-18-16,-1 35 15,-35 1 1,35-1-16,-17-17 15,0 0-15,-36 17 16,1-17-16,17 0 16,0-35-16,-18 17 15,36-53-15,0 18 16,-18-18-16,0-17 16,-70 17-16,-1-17 15,18-18-15,18 0 16,-35 0-16,-1 0 15,18-18-15,18 1 16,18-1-16,-19 0 16,-17-17-16,18 17 15,0-17-15,18-18 16,17 36-16,35-1 16,0-17-16,1-1 15,-1 19-15,0-36 16,1-18-16,-1 1 15,1-18-15,-1-18 16,0 18 0,1-18-16,17 18 15,0 35-15,0-18 16,0-17-16,0 17 16,0 18-16,0 18 15,0-18-15,0-17 16,0 17-16,17-18 15,1 1-15,0-36 16,-1 18-16,18 17 16,1 0-16,-1 1 15,-17 17-15,17 0 16,0 18-16,0 17 16,-17-17-16,17-18 15,1 18-15,17-1 16,-1 1-16,-16 17 15,34-17-15,19-18 16,-37 53-16,19-17 16,-18-1-16,17 0 15,1 18-15,-18 0 16,17 0-16,1 0 16,0 0-16,-18 0 15,17 18-15,36 0 16,17 17-16,1 0 15,-18 18-15,-18-18 16,0 1 0,-17-1-16,-36-17 15,18-1-15,-18 1 16,0 17-16,-17-17 16,17 17-16,1 18 15,16 0-15,1 17 16,36 19-16,-19-19 15,18 18-15,-35-35 16,0 0-16,-53-35 16,18 0-16,-1-18 31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9T10:41:33.5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23177 5203 0,'-17'0'32,"17"18"-1,0 0-15,0 17-1,0 18-15,0 0 0,0 35 16,0 0-1,0 18-15,0-18 16,0 53-16,0-17 16,0-1-16,0-34 15,0-1-15,0 0 0,0 0 16,0-17-16,0-18 16,0-1-16,0-34 15,0 17 1,0-17-1,0 0 17,-18-18-17,1 0 1</inkml:trace>
  <inkml:trace contextRef="#ctx0" brushRef="#br0" timeOffset="1104.1554">24095 5556 0,'0'0'0,"-18"18"125,-17 0-109,17-1-1,-17-17-15,0 18 16,17-1-16,0-17 47,1 0-47,-1 0 0,18-17 31,0-1-31,0 1 16,0-19-16,0 19 15,18-1-15,-1-17 0,19 17 16,-19 0 0,1 1-1,17-19-15,-17 19 0,-1 17 47,1 0-31,0 0-1,-18 17-15,0 19 16,0-19 0,0 19-1,0-1-15,0-17 16,0 17-16,-18-17 0,0-18 16,1 17-16,-1 1 15,-17-18-15,17 0 31,1 0-31,-1 0 32,18-18-17,0-17 1,0 17-16,0-17 16,18 0-16</inkml:trace>
  <inkml:trace contextRef="#ctx0" brushRef="#br0" timeOffset="2399.0408">24112 6403 0,'0'-18'63,"0"1"-48,18 17-15,-18-18 0,18 18 16,-1 0-16,-17 18 47,0 17-32,0-17-15,0 17 16,0 0 0,-17-17-16,-19 17 15,1-17-15,17-1 16,-17 1-16,0-18 16,17 0-16,-17 0 15,17 0-15,1 0 16,-1 0-1,0 0-15,1-18 16,-1 18-16,18-17 31,0-1-31,0 0 16,0 1 0,0-1-16,18 18 15,-18-18-15,17 1 16,1-1-1,0 18 17,-1 0-32,1 0 15,-18 18 17,18-1-32,-18 1 15,0 0 1,0-1-1,0 1-15,-18 0 16,-17-1-16,-1-17 16,19 0-16,-36 0 15,35 0-15,1 0 16,-1 0 0,0 0-1,18-35-15,0 17 16,36-17-16,16 0 15,-16 0 1,-19-1-16,19 36 16,-19-17-16,1 17 0,0 0 15,-1 0 1,1 0 15</inkml:trace>
  <inkml:trace contextRef="#ctx0" brushRef="#br0" timeOffset="4688.0073">24994 5539 0,'0'-18'93,"0"0"-93,0 1 16,0-19 0,0 1-16,36 17 15,-1-17-15,-18 0 16,19 17-16,-19 1 15,1 17-15,0-18 16,-1 18 0,1 0-16,0 0 15,-1 0 1,1 0-16,0 0 16,-1 0-1,1 18-15,-18-1 16,17 1-16,19-18 15,-19 18-15,1-1 16,0 1-16,-1-1 16,1 1-1,0-18-15,-18 35 16,17-17 0,1 0-16,-18 17 0,17 0 15,-17-17-15,0 17 0,0-17 31,0 17-31,0 18 16,0-18-16,0 18 0,-17-18 16,-1 18-1,1-35-15,-1 17 16,0 18-16,1-35 0,17 17 16,-18 0-1,0 1-15,-17-19 0,0 19 16,35-1-1,-35 0-15,-1-17 16,19 17 0,-19 0-16,19 1 0,-1-19 15,0 1-15,1 0 16,-1 17 0,0-18-16,1-17 15,17 18-15,-18 0 16,1-1 31,17 1 93,0 0-93,0-1 63,0 1-95,17-18 157,18 18-156,18-18-1,-35 0-15,35 0 16,0 0-16,-18 0 16,18 0-16,0 0 0,-18 0 15,1 0-15,-19 0 16,1 0-1,17 0-15,0 0 16,-17 0 0,0 0-16,17 0 15,-17 0-15,17 0 16,-18 0-16,19 17 16,-1-17-16,-17 0 15,-1 0 1,1 0-16,0 0 15,-1 0 1,1 0 0,0 0-16,-1 0 15,18 18 1,-17-18-16,17 17 16,-17-17-1,0 0 1,17 0-16,-17 0 15</inkml:trace>
  <inkml:trace contextRef="#ctx0" brushRef="#br0" timeOffset="19382.4059">23142 10495 0,'0'-35'125,"18"17"-110,-18-17-15,17-18 16,-17 18-1,18-1-15,0-16 16,-1 34-16,1-17 16,0 17-16,-18 0 0,17 18 15,1-17-15,-18-1 16,18 18 0,-1 0-16,1 0 31,0 0-31,-1 0 15,1 0 1,-1 0-16,1 0 16,0 0-1,17 0 1,-17 18-16,17-1 16,0 1-16,-17-18 15,17 18-15,0-1 0,1 19 16,-19-19-1,19 1-15,-19-1 16,1 1-16,-18 0 16,17-1-16,-17 1 15,18 17-15,-18-17 0,0 17 16,0-17 0,0 17-16,0 0 15,0-17-15,0 17 16,0-17-16,0 17 15,0 1-15,-18-19 16,1 18-16,-1 1 16,18-1-1,-17-17-15,-19 17 0,1 0 16,0 0-16,17-17 16,-17 17-16,0 1 15,-1-1-15,1 0 16,17-35-1,1 35-15,-19-17 0,19 0 16,-18 17 0,17-35-16,0 18 0,18-1 15,-17-17 1,-1 18-16,0 0 16,18-1-16,-17-17 15,17 18 1,17-18 62,19 0-62,-19 0-1,36 0 1,18 0-16,17 18 15,35-1-15,1 1 16,-1-1-16,1 19 16,-36-19-16,-17 1 15,-19-18-15,-34 0 94</inkml:trace>
  <inkml:trace contextRef="#ctx0" brushRef="#br0" timeOffset="20438.857">24800 10160 0,'0'0'16,"0"-18"-16,18 18 16,0 0-16,-18-17 15,17 17 1,1 0 0,-1 0-1,-17 17 16,0 1-31,0 0 16,0-1-16,-17 19 16,-1-19-1,1 1 1,-19-18-16,19 17 16,-1-17-1,0 0-15,1 0 31,-1 0-31,18-17 16,0-1 0,0 1-16,0-19 15,0 19 1,0-1-16,0 0 16,18 1-16,-1-1 15,1 18 1,0 0-1,-1 0 1,1 0 0,0 0-16,-18 18 15,17-18 1,-17 17-16,0 1 16,0 0-1,0 17-15,-17-35 16,17 18-16,-18-1 15,0-17-15,1 18 16,-1-18-16,0 0 16,1 0-1,17-18 32,0 1-47,0-1 16,0 0-1,0 1 1,17 17-16</inkml:trace>
  <inkml:trace contextRef="#ctx0" brushRef="#br0" timeOffset="21558.7551">24783 10971 0,'0'0'16,"17"-17"-1,1-1-15,0 0 16,17 1 0,-35-1 15,17 18-31,1 0 16,-18 18-16,0 17 31,0 0-31,0-17 15,0 35-15,0-18 16,0-17-16,-18 35 16,18-18-16,-17-35 15,-1 18-15,1-18 16,-1 0 0,0 0-1,1 0 1,-1 0-1,18-18-15,-18-17 16,1 35 0,17-18-16,0-17 0,0 0 31,0 17-31,0-17 16,35-1-16,0 1 15,-17 17 1,0 1-16,-1 17 31,1 0-31,-1 17 16,-17 1-1,0 17-15,0 1 16,0-19-16,0 1 16,0 17-1,0-17 1,-17-1-16,-1-17 15,18 18 1,-17-18 15,17-18 1,0 1-32,0-1 15,0 1-15,0-1 16</inkml:trace>
  <inkml:trace contextRef="#ctx0" brushRef="#br0" timeOffset="23689.2315">25329 10283 0,'18'0'46,"0"0"-30,-1 0 0,19 0-1,-19 0-15,36 0 0,0 0 16,-18 0-16,18 0 0,-17-17 16,-19-1-1,18 1-15,-17 17 16,-18-18-16,0-17 15,0 17 1,0-17-16,0-1 16,0 19-1,0-1 1,0 1 0,-18-1-16,18 0 15,0 36 79,0 35-78,0 17-16,18 1 15,-18-1 1,18 19-16,-18-1 15,0 0-15,0 0 0,0 0 16,0-17 0,0 17-16,0-17 0,0-1 15,0-52-15,0 17 16,0-17-16,0-1 16,0 1-16,0 0 343,-36-18-327,19 0 0,-18 0-1,17 0-15,-17 17 16,-1 1-1,19-18 1,-1 0-16,0 0 16,1 0-1,-1 0 1,1 18 0,-1-18-16,0 0 15,18 17 1,-17-17-16,-1 18 15,0-18 1,1 0 93,52 0 16,-17 0-109,35 0 0,-1 0-16,-16-18 15,34 18-15,1-17 16,-1 17-16,-34-18 16,17 18-16,0-18 15,-1 18-15,-16 0 16,17 0-16,-36 0 15,19 0-15,-1 0 16,-18 0-16,19 0 0,-19 0 16,19 0-1,-19 0-15,1 0 32</inkml:trace>
  <inkml:trace contextRef="#ctx0" brushRef="#br0" timeOffset="27439.0375">19808 6421 0,'18'0'47,"17"0"-32,-17 35-15,17 0 16,1 0 0,-1-17-16,-18 35 0,1-18 15,0 0-15,-1-17 16,1 0-16,-18-1 0,18-17 31,-1 0 0,1 0-31,0 0 16,17-17 0,0-36-16,0 0 15,54-18-15,-36 1 0,35-18 16,-35 17 0,0 18-16,-18 0 0,-18 18 15,1 0 1,0 35-16,-1-18 0,-17 0 62</inkml:trace>
  <inkml:trace contextRef="#ctx0" brushRef="#br0" timeOffset="28429.0869">20285 6209 0,'17'18'31,"19"34"-15,17 1-16,-18 18 15,18-18-15,0 17 16,-18-17-16,0 0 15,0 0-15,-17-18 16,-18-17 0,18 0 15,-1-18 16,1 0-32,17-18-15,1 0 16,17-17-16,17-18 16,36-35-16,0 35 15,-18-17 1,0-1-16,18 0 16,-35 19-16,-36 16 15,0 19-15</inkml:trace>
  <inkml:trace contextRef="#ctx0" brushRef="#br0" timeOffset="41178.1034">20549 8255 0,'18'0'266,"0"0"-251,-1 0 1,18 0-16,1 0 15,-19 0 1,1 0 0,0 0-16,-1 0 0,19 0 15,-19 0 1,19 0-16,-1 0 16,-18 0-1,1 0-15,0 0 16,17 0-1,-17 0-15,-1 0 16,1 0-16,17 0 16,0 0-16,-17 0 15,17 0-15,-17 0 16,17 0-16,1 0 16,-19 0-16,18 0 15,-17 0-15,0 0 16,-1 0-1,1 0-15,17 0 16,-17 0 0,17 0-16,-17 0 15,35 0-15,-18 0 16,0 0 0,18 0-16,0 0 0,-18 0 15,1 0 1,-19 0-16,36 0 15,-17 0-15,-19 0 16,18 0-16,-17 0 16,0 0-16,17 0 15,0 0 1,-17 0-16,35 0 0,0 0 16,-36 0-1,36 0-15,0 0 16,-35 0-1,17 0-15,18 0 0,-18 0 16,1 0 0,-1 0-16,-17 0 15,17 0-15,-18 0 16,19 0-16,-1 0 16,-17 0-16,17 0 15,0 0-15,1 0 16,-1 0-16,-18 18 15,1-18 1,0 0-16,17 0 16,-17 0-16,17 0 15,18 0-15,-36 0 16,19 0-16,17 0 0,-36 0 16,19 0-1,-1 0-15,0 17 16,18-17-16,-35 0 15,35 0 1,-18 0-16,-17 0 16,17 0-16,-18 0 0,1 0 15,17 0 1,-17 0-16,17 0 0,-17 0 16,0 0-16,17 0 15,-18 0-15,19 0 16,-1 0-16,0 0 31,-17 0-31,17 0 16,0 0-16,-17 0 15,17 0-15,1 0 16,-1 0 0,-17 0-16,17 0 15,-17 0-15,17 0 0,0 0 16,-17 0-1,17 0-15,-17 0 0,35 0 16,-18 0 0,-18 0-16,36-17 15,0 17-15,-35 0 16,35 0-16,-18 0 16,0 0-16,1 0 15,17 0-15,-18 0 16,0 0-16,18 0 15,-18 0-15,1 0 16,-19 0-16,36 0 16,0 0-1,-18 0-15,18 0 0,0 0 16,-18 0-16,36 0 16,-18 0-16,-18 0 15,1 0-15,-1 0 16,-18 0-16,1 0 15,0 0-15,17 0 16,0-18 0,-17 18-16,17 0 15,18 0-15,-18 0 16,18 0-16,0 0 16,-18 0-16,1 0 15,-1 0-15,-17 0 16,17 0-16,-17 0 0,35 0 15,-18 0 1,-18 0-16,19 0 16,-1 0-16,0 0 15,1 0-15,-1 0 16,18-18-16,0 18 16,0 0-16,-36 0 15,36 0-15,-18 0 16,18 0-1,0 0-15,-17 0 16,16-17-16,1 17 16,0 0-16,-17 0 15,16 0-15,19 0 16,-36 0-16,18 0 16,0 0-16,-18 0 15,18-18-15,18 18 16,-36 0-16,18 0 15,0 0-15,18-18 16,-36 18-16,18 0 16,17 0-16,-17 0 15,0 0-15,18 0 16,-18 0-16,0 0 0,17 0 16,1 0-16,-36 0 15,35 0-15,1 0 16,-18-17-1,-18 17-15,18 0 16,0 0 0,-18 0-16,18 0 15,-17 0-15,-1 0 16,18-18-16,-18 18 0,0 0 16,18 0-16,0 0 15,-18 0-15,18 0 16,0-17-1,-18 17-15,18 0 16,0 0-16,-17 0 0,17 0 16,-1 0-1,-16 0-15,-1 0 0,0 0 16,1 0-16,-1 0 16,18 0-1,-18 0-15,18 0 16,0 0-16,-18 0 15,18 0-15,0 0 16,-18 0-16,1 0 16,16 0-16,-16 0 15,-1 0-15,0 0 16,1 0-16,16 0 16,-34 0-16,35 0 15,0 0-15,-35 0 16,34 0-16,1 0 15,-17 0-15,17 0 16,0 0-16,-36 0 16,36 0-1,-35 0-15,35 0 0,-18 0 16,0 0-16,0 0 16,1 0-16,-19 0 15,1 0 1</inkml:trace>
  <inkml:trace contextRef="#ctx0" brushRef="#br0" timeOffset="49422.1068">19791 2769 0,'0'18'47,"0"52"-47,0-17 16,0 18-16,0-18 16,0 17-1,0 1-15,-18-18 0,18-18 16,0 0-1,-17-35 48,17-17-63,0-1 16,-18-35-16,18 0 15,-18 18 1,18-18-16,-17 0 15,17 18 1,0-18-16,0 18 0,0 17 16,0-35-16,0 18 15,0 17-15,0-35 0,0 18 16,0 17-16,0-34 16,0-1-1,17 17-15,19-34 16,-1 17-16,0 0 15,0 18-15,-17-1 16,0 19 0,-1-1-1,1 18-15,0 0 32,-1 0-32,1 0 31,-1 0-31,-17 18 15,18 17 1,-18 0-16,0-17 16,0 17-1,0-17-15,0 17 0,-18 0 16,1-17-16,-1 0 16,1-1-1,-1 1-15,-17 0 16,17-1-16,-17 1 15,17 0-15,0-18 16,-17 17-16,18-17 16,-1 0-1,18 18 188,0-1-187,35 1 0,36 17-16,35 18 15,17 35-15,18 1 16,-17-1-16,-19 0 16,1 0-16,-53-35 15,0 0-15,0-18 16,-53-17-1</inkml:trace>
  <inkml:trace contextRef="#ctx0" brushRef="#br0" timeOffset="54094.1376">19897 12823 0,'0'18'125,"-18"-18"-125,0 0 15,-17 18-15,17-18 16,1 0 0,-1 17-16,1-17 15,-1 0-15,0 18 16,18 0 31,-17-18-47,-1 17 31,18 1-31,0 0 0,-18-18 16,18 17-1,0 1-15,0-1 0,0 19 16,-17 17-16,17-18 16,-18 36-16,18-19 15,0-16-15,0 17 16,0 0-1,0-18-15,0 0 16,0 0-16,0-17 16,18 17-16,-18 1 15,0-1-15,0-18 16,0 1 0,0 0-1,17-1 1,-17 1-1,18-18 1,0 0-16,-1 18 16,1-18-1,17 0-15,18 0 16,-18 0-16,36 0 16,-1 0-16,-17 0 15,-35 0-15,17 0 16,-17 0 31,0 0 0</inkml:trace>
  <inkml:trace contextRef="#ctx0" brushRef="#br0" timeOffset="55214.1006">19703 13335 0,'17'0'63,"1"0"-63,17 0 15,18 0-15,-18 0 16,1 0 0,-19 0-1,1 0-15,0 18 16,-1-18-1,1 0-15</inkml:trace>
  <inkml:trace contextRef="#ctx0" brushRef="#br0" timeOffset="61548.8252">25541 4957 0,'-18'0'78,"18"-18"-47,0-17-31,0 17 16,-17-17-16,17-1 16,0 19-1,0-19-15,0 19 0,0-18 16,0-1-16,0 19 16,-18-19-1,18 19-15,-17-1 0,17 0 16,0 1-1,-18-18-15,0 17 16,1 18 0,17-18-1,0 1 1,-18 17 0,0-18-16,1 0 0,17 1 15,-18-1 16,0 18-31,18-18 16,-17 18 0,-1 0-16,18-17 0,0-1 15,-17 18-15,-1-17 16,0 17-16,18-18 16,-17 0-16,-1 18 15,18-17-15,-18-1 16,1 18-1,-1 0-15,0-18 16,1 1-16,-1-1 0,0 18 16,1-18-1,-1 1 1,1-1 0,-1 18-16,18-18 15,-18 1 1,1 17-16,-1 0 15,18-18-15,-18 18 16,1 0 0,17-17-16,-18 17 15,0 0 1,18-18 0,-17 18 15,17-18-16,-18 18-15,1-17 16,-1 17 15,0-18-15,1 0 0,-1 18-16,0 0 31,1-17-31,-1 17 0,0-18 31,1 18-31,-1 0 16,1-18-1,-1 18-15,0 0 16,1 0 0,-1 0-1,0 0-15,1 0 0,-19 0 31,19 0-31,-1 0 32,0 0-32,1 0 15,-1 0-15,1 0 16,-1 0 0,0 0-16,1 0 31,-1 0-16,0 0 17,1 0-17,-1 0-15,0 0 16,1 0 0,-1 0-16,1 0 15,-1 0 1,0 0-1,1 0-15,-1 0 16,0 0 0,1 0-16,-1 0 15,0 0 1,1 18 0,-1-18-16,1 0 15,17 18-15,-18-18 16,0 0-16,1 0 31,-1 17-31,0-17 16,1 18-1,-1-18 1,0 0 0,1 0-16,17 18 15,-18-18-15,0 17 16,1 1-1,-1 0-15,1-1 16,-1-17 0,0 18-1,1-1-15,-1 1 16,0-18-16,1 0 16,17 18-16,-36-1 0,1 1 15,0 0 1,17-1-1,1 1-15,-1-18 16,0 0-16,18 18 16,-17-18-16,17 17 15,-18-17-15,0 18 32,1-18-32,17 18 15,-18-1-15,1 1 16,-1-18-1,18 17-15,-18-17 16,18 18-16,-17-18 16,17 18-16,-18-1 15,0-17 1,18 18 0,-17 0-16,17-1 31,0 1-31,-18-18 0,18 18 15,0-1 1,-18 1 0,18-1-1,0 1-15,0 0 16,0-1 0,-17-17-16,17 18 15,0 0-15,-18-1 16,0-17 124</inkml:trace>
  <inkml:trace contextRef="#ctx0" brushRef="#br0" timeOffset="62979.1235">23177 4092 0,'18'0'94,"-18"18"-78,0-1-16,0 36 15,0-17 1,0-1-16,-18 18 16,18 0-1,-17-18-15,-1-17 16,1 17-16,17 18 15,0-35-15,0 17 16,-18-18-16,18 1 16,0 0-16,-18-1 15,1 1-15,17 0 16,0-1 0,0 1-16,0 0 15,-18-18 1,18 17-16,0 1 15,-18-18 1,18 17 125,18-17-79,0 0-15,-1 0-47,1 0 0,0 0 31,-1 0-15,1 0 0,-1-17-16,1-1 15,0 18-15,17-17 16,0-1-16,-35 0 15,36 18-15,-1-17 16,-17-1-16,17 18 16,0-18-16,-17 1 15,17-1-15,0 18 0,-17-18 16,17 1 0,-17 17-16</inkml:trace>
  <inkml:trace contextRef="#ctx0" brushRef="#br0" timeOffset="65638.7992">25665 9490 0,'0'17'109,"-18"-34"-93,0-1 0,1-17-16,17 0 15,0 17-15,-18-17 16,0-18-16,1 35 16,-1-17-16,-17-1 15,35 1 1,-18 0-16,1 17 15,-1 1 1,18-1-16,0 0 16,-18 1-1,1 17 1,17-18-16,0 0 16,0 1-16,-18 17 15,0 0 1,18-18-1,-17 18-15,17-17 16,-18 17-16,0 0 16,18-18-1,-17 0-15,-1 1 16,1 17-16,-1 0 16,0-18-1,1 0 1,-1 18-16,0 0 0,1 0 31,-1 0-31,0-17 16,1 17-1,17-18-15,-18 18 16,0 0-16,1-18 16,-1 18-1,1-17-15,-1 17 31,0 0-31,1-18 16,-1 18 0,0 0-16,1 0 15,-1-17 1,0 17-16,1 0 31,17-18-15,-18 18-16,1 0 15,-1 0 1,0 0-16,-17 0 16,17-18-1,-17 18-15,0 0 16,0 0 0,-1 0-1,19 0 1,-1 0-1,0 0-15,1 0 16,-1 0 0,0 0-1,1 0-15,-1 0 16,0 0-16,-17 0 16,18 0-16,-19 0 15,19 0-15,-1 0 16,-17 0-16,-1 0 15,19 0 1,-1 0 0,1 0-1,-1 0-15,-17 18 16,17-18-16,0 18 31,1-18-31,-19 17 16,19-17-16,-1 0 15,1 0-15,-19 0 16,36 18-16,-35-18 16,17 17-16,1 1 15,-1-18 1,-17 18 0,17-18-16,18 17 0,-35-17 15,17 18 1,18 0-16,-17-18 15,-1 17-15,-17 1 16,17 0 0,18-1-16,-18-17 15,-17 18-15,35-1 16,-18-17-16,1 18 0,-1 0 16,1-1-1,-1-17-15,0 18 16,18 0-1,-17-1-15,-1-17 16,18 18-16,0 0 16,-18-18-1,18 17-15,-17 1 0,-1-18 16,18 17 0,0 1-1,0 0-15,0-1 47,-18 1-47,18 0 31,0-1-15,0 1-16,0 0 16,-17-1-1,17 1-15,0 0 16,0-1-1,0 1 1,0-1 0,-18-17-16,18 18 15,0 0 17,0-1-32,-17-17 15</inkml:trace>
  <inkml:trace contextRef="#ctx0" brushRef="#br0" timeOffset="66758.9202">23301 9278 0,'0'18'109,"0"17"-109,0-17 16,0 17-1,0 18-15,0-18 16,0 0-16,0 1 16,0-19-16,0 1 15,0 0-15,18-18 203,17-18-171,0-17-32,0-1 0,18 19 15,-17-1-15,-1 0 16,-17 1-16,17-1 16,-18 18-16,-17-17 15,18 17-15</inkml:trace>
  <inkml:trace contextRef="#ctx0" brushRef="#br0" timeOffset="68268.7806">26017 6032 0,'-17'0'16,"17"18"0,0 17-1,0 1 1,0-19-16,0 36 15,0 0-15,0-35 0,0 17 16,17 0-16,-17-17 16,18 17-1,0 1-15,-1-19 16,-17 1-16,18-1 16,17-17-16,-35 18 15,18-18 1,-1 0-16,1 0 15,17 0 1,1 0-16,-1-18 31,-35 1-31,18-1 0,-1-17 16,1 0-16,-18 17 16,0-17-16,17-1 15,-17 19-15,0-18 16,0 17-1,0 0-15,0 1 16,18-1 93,0 53-77,-1-17-17,1 17-15,17 18 16,-35-18-16,18-17 0,0 17 16,-1-17-1,1 0-15,-18-1 16,0 1-1,18-18-15,-1 0 16</inkml:trace>
  <inkml:trace contextRef="#ctx0" brushRef="#br0" timeOffset="70088.8327">26617 6103 0,'18'-18'15,"-1"18"1,1 0-16,-18 18 31,18-18-31,-1 35 16,1 18 0,-18-17-16,18-1 15,-18 0-15,0 0 16,0 18-1,0-17-15,0-19 16,0 1 0,0-36 77,0 1-77,0-1 0,0 0-16,0 1 15,0-19 1,17 19-16,-17-19 16,18 19-16,17-1 15,-17-17-15,-1 17 16,19-17-16,-19 17 15,1 18-15,0-17 16,17-1-16,-18 18 16,1-18-16,0 18 15,-1 0 17,1 0-17,0 18 1,-18 0-1,0-1-15,0 1 16,0 0-16,0 17 16,17 0-16,-17-17 15,18 17-15,0 0 16,-18-17-16,17 0 16,-17-1-16,0 1 15,18 0 1,0-18-16,-1 0 15,1 0 1,-1 0-16,1 0 16,0-18-1,-1-17-15,-17-1 16,18 1 0,0 17-16,-1-17 15,1 0-15,-18 17 16,18-35-16,-18 18 0,17 17 15,-17-17 1,0 17-16,0-17 16,0 18 15,-17 34 0,-1 18-15,18-17-1,0 17 1,0 1-16,0-19 16,0 19-1,35-1-15,0 18 0,-17-18 16,17 0-16,-17 1 16,17-1-16,18-17 15,-18-18-15,1 17 16,-1-17-16,18 0 15,-35 0 1,17 0-16,0-17 0,-17-19 16,-1 1-1,1 0-15,17-18 16,-17-18-16,0 1 16,-1-19-16,-17 19 15,0-1-15,0 1 16,0 35-16,0-18 15,0 0-15,18 17 16,-18 1-16,0 0 16,0 17-16,0 1 62,0 52-46,-18-17-1,1 34-15,17 19 16,-18 0-16,18-19 16,0 19-1,0 0-15,0-1 0,0-17 16,0 0-16,18 0 16,-1 0-16,1-36 15,0 19-15,17-1 16,0-17-1,0-1-15,-17-17 0,17 0 16,-17 0 0,17 0-16,-17 0 0,-1 0 31,1-17 16</inkml:trace>
  <inkml:trace contextRef="#ctx0" brushRef="#br0" timeOffset="70817.7594">27905 5927 0,'17'0'94,"36"0"-78,-17 0-1,34 0-15,-17 0 16,-35 0-16,17 0 15,-17 0-15</inkml:trace>
  <inkml:trace contextRef="#ctx0" brushRef="#br0" timeOffset="71759.0013">27305 5715 0,'0'-18'15,"18"18"-15,-1 0 16,1 0-16,0 0 47,-1 0-47,-17 18 31,0 0-31,0-1 47,-17-17 16,17-17-32,17-1 0,1 18 0</inkml:trace>
  <inkml:trace contextRef="#ctx0" brushRef="#br0" timeOffset="73108.4352">22260 6720 0,'18'0'32,"0"0"-17,17 0-15,0 36 16,0-1-16,-17 18 15,17-35-15,1 17 16,-19 18-16,1-18 16,-1-17-1,-17-1-15,18 1 16,0-18 0,-1-18-1,1 1 1,0-19-1,17-17-15,0-17 0,-17 17 16,0 0 0,-18 18-16,0 17 15</inkml:trace>
  <inkml:trace contextRef="#ctx0" brushRef="#br0" timeOffset="74017.7839">22595 6703 0,'18'0'16,"0"0"-1,17 0 1,0 35-16,1 0 15,-19 1-15,18-1 16,-17 0-16,0 0 16,-1 1-16,1-36 15,-18 17-15,0 1 16,18-18 31,-1 0-47,1-18 15,0 1 1,-1-36-16,1 0 16,-1 0-1,1 18-15,-18-1 0,0 19 16</inkml:trace>
  <inkml:trace contextRef="#ctx0" brushRef="#br0" timeOffset="84629.0128">19703 3651 0,'0'18'47,"17"-18"-32,36 0 1,-18 0 0,18-18-16,18 1 15,35-19-15,-18-17 16,18 18-16,-18 17 16,18-17-16,17-18 15,-17 36-15,-18-1 16,18-17-16,-18 17 15,36-35-15,-54 36 16,1-1-16,-18 18 16,0-18-16,-36 1 15,1-1-15</inkml:trace>
  <inkml:trace contextRef="#ctx0" brushRef="#br0" timeOffset="86347.7562">26352 10848 0,'0'-18'0,"18"18"62,-18 18-46,18 17-16,-18 18 0,0-18 15,0 18 1,0 18-16,0-18 16,17-18-16,1 0 15,0 1-15,-1-19 16,36 19-1,0-19-15,0-17 0,-18 0 16,18 0 0,-17-17-16,-19-19 15,18-17-15,-17 18 0,0 0 16,-18-18 0,17 0-16,-17 35 0,0-17 15,0 0-15,0 17 16,0 0-16,0 1 15,18 70 79,0 0-78,-1-18-16,1 35 15,17 1-15,0-18 16,-17-18 0,17 1-16,-17-19 15,17 1-15,-17-1 16,17 1-16,-17-18 47,-18-18-47,0 1 31,0-1-31,-18 1 0,1-1 16,17-17-1,-18 17-15</inkml:trace>
  <inkml:trace contextRef="#ctx0" brushRef="#br0" timeOffset="87767.717">27234 10936 0,'18'0'31,"0"18"-15,-1 35-1,19 17-15,-19 1 0,1-18 16,-18-18-1,0 18-15,0-18 16,-18-17 0,1-1-16,-1-17 31,0-17-15,18-1-16,0-35 0,0 36 15,0-36 1,0 0-16,18 0 15,0 18-15,17-1 16,-17 1-16,-18 17 16,17 18-1,1 0 1,-1 0 0,1 0-1,0 18-15,-18 0 16,17-18-1,1 17-15,-18 1 16,18 0-16,-1 17 16,1 0-16,17-17 15,-17-1-15,17 1 16,0 0-16,-17-18 16,0 0-1,-1 0 1,1-18-1,0 0-15,-1 1 16,-17-19-16,18 1 16,0 0-16,-18 17 15,17 1-15,-17-1 16,0 36 109,0 17-109,18-17-16,17 34 15,-17 1-15,35-17 16,0-1-16,-1-17 15,1-1-15,-17 1 16,-1-18-16,0 0 16,0 0-16,1-35 15,-1-18-15,18 0 0,-18-18 16,-17 1-16,0-1 16,-1 1-1,1-1-15,-18 18 16,0 0-16,0 18 15,0 0 1,0-1-16,0 19 0,0-1 47,-18 18-31,1 0-1,-1 18 1,18 35-1,0 17-15,0-17 16,0 35-16,0 18 16,53 53-16,17-36 15,-17-17-15,0-35 16,-18-18-16,1-18 0,-1-17 16,-35-1-16,18 1 15,-1-18 32</inkml:trace>
  <inkml:trace contextRef="#ctx0" brushRef="#br0" timeOffset="88399.0754">28434 10936 0,'18'-18'15,"34"18"-15,37-17 16,34-1-16,36-35 16,-36 36-16,-17-1 15,-71 0-15,-17 1 16,-18-1 15,-18 18 0,1 0 1,-1 0-32,1 0 15</inkml:trace>
  <inkml:trace contextRef="#ctx0" brushRef="#br0" timeOffset="89207.1299">27764 10548 0,'17'-18'0,"1"18"15,-18 18 32,0 0-31,0-1-1,-18-17 1,18 18-16,-17-18 16,-1 0-16,0 0 46,18-35-30,0-1 0,0 1-1,36 0-15,-19 35 16,1-18-16,0 18 16,-1 0-1,1 35 1,-18 1-16,0-19 15,0 19 1,0-19-16,0 1 16,-18-18 31,18-18-32,0-17 1,18 35-16,-18-18 15</inkml:trace>
  <inkml:trace contextRef="#ctx0" brushRef="#br0" timeOffset="91018.8572">23089 11818 0,'36'18'47,"52"-18"-47,18 17 16,-18-17-16,0 0 15,-17 0 1,-19 0-16,1 0 15,-17 0-15</inkml:trace>
  <inkml:trace contextRef="#ctx0" brushRef="#br0" timeOffset="91509.0008">23036 12136 0,'0'17'32,"36"-17"-17,52 0-15,88 0 16,-17 0-16,-71-17 16,-35 17-16,-18 0 15,-17 0-15</inkml:trace>
  <inkml:trace contextRef="#ctx0" brushRef="#br0" timeOffset="98167.7202">19650 12841 0,'17'0'31,"-17"18"-31,36-1 16,-19-17-16,36 18 15,-18-18 1,1 18-16,-1-18 15,0 17-15,18 1 0,-18-18 16,1 0 0,17 18-16,-18-18 15,0 0-15,1 0 0,-19 0 16,1 0 0,-1 0-16</inkml:trace>
  <inkml:trace contextRef="#ctx0" brushRef="#br0" timeOffset="100278.843">24148 15399 0,'-18'0'62,"18"35"-62,0 36 16,0 17-16,0 35 15,0-35-15,0 36 16,0-1-16,0-34 16,0 34-16,0-35 15,0-17-15,0-18 16,0 17-1,0-17-15,0-35 16</inkml:trace>
  <inkml:trace contextRef="#ctx0" brushRef="#br0" timeOffset="101268.8903">25100 15487 0,'0'18'47,"0"-1"-47,0 1 16,0 17-16,0-17 15,-18 17-15,-17-17 16,0-1-1,-18 1-15,35-18 16,-17 0-16,17 0 16,-17 0-16,18 0 15,-1-35 1,0 17-16,18-17 16,0-1-16,36 1 15,-1 0-15,-18 0 16,19-1-16,-19 36 15,-17-17-15,18 17 16,0 0 0,-1 17-16,1 1 15,0 35-15,-1-35 16,1 34-16,-18-16 0,0-19 16,0 1-1,0 0-15,0-1 16,-18-17-16,1 0 15,-1 0 17,18-17-1</inkml:trace>
  <inkml:trace contextRef="#ctx0" brushRef="#br0" timeOffset="101958.8462">25118 16122 0,'17'0'16,"1"0"-16,-18 18 16,18-1-1,-1 18-15,-17-17 16,0 0-16,0 17 0,0-17 16,-17-1-16,-19 1 15,1 0-15,-18-1 16,18-17-16,-18 0 15,18 0-15,17 0 16,-17 0-16,17 0 0,1 0 16,-1-17-1,18-1-15,0-35 16,35 0-16,0 35 16,36-34-16,0-1 0,-19 53 15,1-18 1,-35 18-16,17 0 15,-17 0 1,-18 18-16,0-1 31,0 1-31,0 0 0,-18-18 32,1 0-32,-1 0 31,0 0-16,1 0-15,17-18 32</inkml:trace>
  <inkml:trace contextRef="#ctx0" brushRef="#br0" timeOffset="103108.7422">25682 15857 0,'18'-17'15,"-1"-1"1,-17 0 0,18 1-1,-18-18-15,0 17 16,0-17-16,0-1 15,0 19 1,0-36 0,0 35-16,0 0 15,0 1-15,0-1 16,0 1-16,18 69 94,-1 19-94,1 0 15,0 52-15,35-35 0,-36 18 16,1-18 0,-18-17-16,0-18 15,0 0-15,0 0 16,18-18-16,-18-17 15,0-1 1,0 1-16,-18-18 141,0 0-126,-17 0-15,0 0 16,-1 0-16,-17 0 16,18 0-16,18 0 15,-19 0-15,19 0 16,34 0 31,1 17-47,0-17 15,34 0-15,-16 0 16,34 0-16,1 0 16,35 0-16,0-35 15,-36 18-15,-35-1 16,-35 0-1,18 18 17</inkml:trace>
  <inkml:trace contextRef="#ctx0" brushRef="#br1" timeOffset="113638.7491">25594 4992 0,'-18'-18'125,"18"-17"-110,0 0 1,0 17-16,-17 0 16,17 1-16,0-1 15,-18 0 1,18 1-16,0-1 16,-18 0-16,18 1 31,0-1-31,-17 18 31,17-17-15,-18-1-16,18 0 15,0 1 1,-17-1-16,-1 18 31,18-18-31,-18 18 31,18-17-31,0-1 0,-17 0 32,17 1-32,-18 17 15,18-18-15,-18 1 16,18-1-16,-17 18 16,17-18-16,0 1 15,-18 17 1,18-18-1,-18 0-15,18 1 16,-17 17-16,17-18 16,0 0-16,-18 1 15,18-1 1,-17 18-16,17-17 0,0-1 31,-18 0-31,0 1 16,18-1-1,-17 0 1,17 1 0,-18-1-16,0 0 15,18 1 1,-17 17 0,-1-18-16,0 0 15,18 1-15,-17-1 16,-1 18-1,18-17-15,-18 17 16,1-18 0,-1 0-16,18 1 15,-17 17-15,-1 0 16,0-18 0,1 18-16,-1 0 15,18-18-15,-18 18 16,1-17-1,-1 17 1,-17-18 0,35 0-16,-35 18 15,17 0-15,0 0 16,-17 0-16,17-17 16,-17 17-16,0-18 15,17 18-15,-17 0 16,17 0-16,1-17 15,-19 17-15,19 0 16,-19-18-16,1 18 16,17 0-1,-17 0-15,18 0 16,-1 0-16,0 0 16,1 0-1,-1 0 1,0 0-16,-17 0 15,17 0 1,-17 0-16,18 0 16,-1 0-16,0 0 15,1 0-15,-1 0 16,0 0 0,1 0-16,-1 0 15,0 0 1,-17 0-1,18 0-15,-1 0 16,0 0-16,1 0 16,-1 0-1,0 0-15,1 0 16,-1 0 0,18 18-16,-18-18 15,1 0-15,-1 17 16,0 1-1,1-1-15,-1-17 16,1 18 0,-19 0-16,36-1 0,-35-17 15,0 18 1,17 17-16,-17 1 16,0-19-16,17 1 15,18-1-15,-18 1 16,1-18-16,-1 18 15,18-1-15,0 1 16,-18-18-16,1 18 16,17-1-16,-18-17 15,-17 36 1,17-1-16,18-17 0,-35-1 16,17 18-16,1-17 15,-1 0 1,0-1-1,1 1-15,17 0 16,-18-1-16,0-17 16,18 18-16,0 17 15,-17-17 1,17-1-16,0 1 16,0 0-1,0-1 1</inkml:trace>
  <inkml:trace contextRef="#ctx0" brushRef="#br1" timeOffset="114735.5804">23354 4039 0,'0'-17'78,"-18"17"-62,-17 17-1,17 19 1,-17 16-16,17 1 15,-17 0-15,0 18 16,0-1-16,-1 1 16,19-18-16,-19 17 0,19-34 15,-1-1-15,0 18 16,18-35-16,0 17 16,0 0-16,0-17 31,0-1-31,0 1 47,0 0 31,0-1-78,18-17 31,0 0-31,-1 0 16,1 0-1,17 0-15,-17 0 16,35-17-16,17-1 16,1 0-16,0-17 15,-1 17-15,1 1 16,-36-1-16,18 1 15,-18-1-15,-17 0 16</inkml:trace>
  <inkml:trace contextRef="#ctx0" brushRef="#br1" timeOffset="115726.058">23283 4039 0,'-17'0'62,"-1"36"-62,0-1 16,18 18-16,-17-18 16,-19 36-16,1-1 15,-18 1 1,18 17-16,-18-18 0,18 1 15,0 0 1,-1-19-16,19-16 16,-1-19-16,18 19 15,0-19 126,53-17-125,-18 0-1,36 0 1,17 0-16,18 0 0,-18-17 15,0-1 1,-17 18-16,-36-18 0</inkml:trace>
  <inkml:trace contextRef="#ctx0" brushRef="#br1" timeOffset="117158.4302">23177 4745 0,'0'-18'0,"0"1"16,0-19 0,36 1-16,-1-18 15,0 18-15,-17 17 16,0-17-16,17 0 15,-17-1-15,-1 19 16,1-1-16,-1-17 16,1 17-16,0-17 15,-1 17-15,-17 1 16,18-1-16,17-17 16,-17 35-16,-18-18 15,18 0-15,-1 1 16,1-1-1,-1 0-15,1 1 0,17-1 16,-17-17 0,0 17-16,17 1 15,-17-1-15,-1 0 0,1 18 32,-1 0-32,1-17 15,0 17 1,-1-18-16,1 18 0,17-18 15,1 18 1,-19 0-16,19 0 0,-1-17 16,-18 17-1,19 0-15,-19 0 16,19 0-16,-1 0 0,-17 0 16,17 0-1,-18 0-15,19 0 16,-1 0-1,-17 0-15,17 17 16,0-17-16,-17 18 16,35-18-16,-18 18 15,-17-18-15,35 17 0,0-17 0,-36 18 16,18-18 0,1 0-16,-19 0 31,1 18-31,-18-1 15,18 1-15,17-18 16,-17 0-16,-1 18 0,1-1 16,-1-17-1,-17 18-15,18-18 0,0 0 16,-1 17 0,1-17-1,0 18-15,-1 0 16,1-1-1,0 1-15,-1-18 16,1 0-16,-18 18 0,17-1 16,1-17-1,0 18 1,-1 0-16,1-1 16,0 1-1,-1 0-15,1-1 16,0 1-1,-1-1-15,-17 1 16,0 0 0,18-1-1,0 1-15,-18 0 16,17-1-16,-17 19 0,0-19 16,18 18-16,-1-17 15,-17 0-15,18 17 16,0 0-1,-18 1-15,17-19 16,-17 1 0,18-1-16,0 1 15,-18 0-15,17-1 0,-17 1 16,18-18 0,-18 18 15,18-18 47</inkml:trace>
  <inkml:trace contextRef="#ctx0" brushRef="#br1" timeOffset="119859.0564">25506 9384 0,'17'0'31,"-17"-18"235,0 1-250,-17-1-1,-1 0-15,1 1 16,17-1-1,0 0-15,-18 18 16,0-17-16,18-1 16,-17 0-1,17 1-15,-18 17 0,0-35 16,1 17-16,-1 0 16,0 18-1,18-17-15,-17-1 16,-1 0-1,1 1 1,17-1-16,-18 18 31,18-18-15,-18 18-16,1-17 16,-1 17-1,0 0 1,18-18-16,-17 18 15,-19-17-15,36-1 16,-17 18-16,-1 0 16,0 0-1,1-18-15,-1 18 16,18-17-16,-17 17 16,-1 0-16,0 0 15,1 0 1,-1-18 15,0 18-15,1 0-1,-1-18-15,-17 18 0,17 0 16,-17-17 0,0 17-16,-1 0 15,19-18-15,-1 18 47,0 0-47,-17 0 16,0 0-1,17 0-15,-17 0 16,17 0-16,1 0 16,-1 0-1,0 0 1,1 0-16,-1 0 15,0 0 1,1 0 0,-18 0-1,17 0-15,-17 0 16,-1 0-16,19 0 16,-19 0-16,19 0 0,-18 0 15,-1 0 1,19 0-16,-19 0 0,19 0 15,-19 0 1,1 18-16,18-18 16,-1 17-1,0-17-15,1 18 16,-19-18-16,19 0 16,-1 0-1,18 18-15,-18-18 0,-17 17 16,0 1-1,17 0 1,18-1-16,-17-17 16,-1 18-16,0-1 15,1 1-15,-1-18 16,0 18-16,18-1 16,-17-17-16,-1 18 15,18 0-15,0-1 16,-18-17-16,1 18 15,-1 0-15,18-1 16,-17 1 0,-1-1-1,0 1 1,18 0-16,-17-18 16,17 17-16,-18 19 15,0-36-15,1 35 0,17-17 16,-18-1-1,0 1-15,1 0 0,17-1 16,-18 1 0,1-1-16,17 1 15,-18 0 1</inkml:trace>
  <inkml:trace contextRef="#ctx0" brushRef="#br1" timeOffset="122048.2726">25612 9490 0,'0'-18'31,"-18"0"-15,0 18 0,18-17-16,-17-1 15,-1 1 1,0-19-16,1 19 15,17-1-15,-18 0 16,1 1-16,17-1 16,-18-17-16,0 35 15,1-18-15,17 0 16,0 1-16,-18 17 16,18-18-16,-18 1 15,1-1 1,17 0-1,-18 1 1,0 17 0,18-18-1,-17 18-15,17-18 0,-18 18 16,1 0 0,17-17-16,-18-1 15,0 0-15,1 18 31,-1-17-31,0 17 0,18-18 16,-17 18 0,-1-17-16,18-1 15,-18 18 1,1-18-16,-1 18 16,0 0-16,1-17 15,-1-1 1,1 18-1,-1 0 1,0 0-16,1-18 16,17 1-16,-18 17 15,0 0-15,1 0 16,-19-18-16,19 18 16,-1-18-16,1 1 15,-1 17-15,0 0 16,-17-18-1,17 18-15,1 0 0,-19 0 16,19 0-16,-1 0 16,1 0-16,-1 0 15,-17 0-15,17 0 16,-17 0-16,17 0 0,-17 0 16,-1-17-1,19 17 1,-18 0-16,-1 0 0,19 0 15,-1 0 1,0 0-16,1 0 16,-1 0-1,0 0 1,-17 0-16,0 0 16,17 0-1,1 0-15,-1 0 0,0 0 16,1 0-1,-1 0-15,0 0 16,-17 0-16,18 0 16,-1 0-16,-17 17 15,17 1-15,0-18 16,-17 17-16,0 1 16,-1 0-1,19-1-15,-1 1 16,-17-18-1,35 18-15,-35-1 16,17 1-16,0 0 16,1-1-1,-1 1-15,-17-1 0,0 1 16,17 0-16,0 17 16,1-35-1,-1 18-15,18-1 0,-35 1 16,17-18-1,0 18-15,-17-1 0,18 18 16,-1-35-16,0 18 16,1 0-1,-1-1-15,0 1 16,1 0 0,17-1-1,-18 1-15,0 0 16,1-1-16,17 1 15,0 0-15,0-1 16,-18 18-16,18 1 31,0-19-31,-18-17 0,18 36 16,-17-1-16,-1-17 16,18 17-16,0 0 15,0-17-15,0 17 16,0-17-1,0-1 17</inkml:trace>
  <inkml:trace contextRef="#ctx0" brushRef="#br1" timeOffset="124618.9273">23266 9137 0,'0'35'110,"0"0"-110,0 18 15,0 0-15,0 0 16,0 18-16,-18-18 15,18 0 1,0-18-16,0 0 16,0-17-16,0-1 15,0 1 126,18-18-125,-1 0-16,19-18 15,-1 1-15,0-1 16,-17 1-16,35-19 15,0 19-15,-18-1 16,-17 0-16,17 1 16,0-1-1,-17 18-15,-1-18 16,1 18-16,0-17 31,-1 17-31,1 0 31,0 0-15,-1 0-16,-52 0 172,17 0-172,-35 0 16,0 0-1,18 0-15,-35 17 16,17-17-16,0 18 15,35-18-15,-17 0 16,17 0-16,1 18 16,-1-18-1,0 0 173,18-53-173,0-18-15,0 1 16,0 17 0,0-18-16,18 1 15,-18-1-15,18 36 0,-18 0 16,0 17-16,0 0 16,0 1 15,0-1 0,0 0-31,0 1 16,0-1-1,0 71 95,17 18-110,1 17 15,0 18-15,-1-18 16,1 18-16,-18-53 16,17 17-16,-17-17 15,18-35-15,-18 17 16,0-17-16,18-18 156,-1 0-156,1 0 16,17 0-16,1 0 15,-1 0-15,18 0 16,-18 0-16,-17 0 16,-1 0 30,1-18-46,-18 0 125,-18 18-93,1 0-32,-36 0 0,17 0 15,19 0 1,-36 0-16,18 0 16,17 0-16,0 0 15,1 0-15,-1 0 156,18-17-140,0-1 0,0 0-16,18-17 15,-1 0-15,-17 0 0,36 17 16,-1-17-16,0-18 16,0 17-16,-17 19 15,0-1 1,-18 0-16</inkml:trace>
  <inkml:trace contextRef="#ctx0" brushRef="#br1" timeOffset="136586.1113">29157 2875 0,'0'-18'78,"0"1"-62,18 17 0,17 0-1,36 0-15,70 53 16,-18 0-16,-17 17 16,-35-17-16,-19-18 15,-16 18 1,-1-17-16,-17-1 0,-1 18 15,19 0-15,-19 0 16,1-18 0,-18 53-16,0 18 0,0-18 15,0 0-15,0 1 0,0-19 16,0 1 0,0-18-16,0 35 15,0 18-15,0-18 16,17 0-16,1 35 15,17 1-15,-17-1 16,-18 36-16,0 53 16,18-36-1,-18 1-15,0-36 16,17 17-16,1-34 0,-18-36 16,18 0-1,17 18-15,0-35 16,0 35-16,1-36 15,-1 18-15,0 18 0,36 18 16,-1-19 0,19 37-16,-37-19 15,37-17-15,-1 0 0,0 0 16,18-1 0,-36-16-16,19-19 15,-19 18-15,18-35 16,-35 0-16,0-18 15,-35 1-15,17-36 16,0 17-16,-35 1 16,0 0 77,0-1-77,-35-17-16,-18 36 16,-17-1-16,-1 0 15,-35 36-15,36-18 16,-1-1-16,-17 19 16,35-36-16,18 53 15,17-52-15,-17 34 16,0 19-16,17-37 15,-17 54-15,17 18 16,0 17-16,1 18 16,-1-1-16,-17 19 15,35 34-15,0 19 16,-18 34-16,1 1 0,17-36 16,0 36-1,0-1-15,0-34 16,0 17-1,17-53-15,18 17 16,-17 1-16,35 0 16,-35 52-16,-1-34 0,-17 16 15,0-52 1,0 53-16,0-17 16,36-1-16,-36 36 0,0-89 15,0 0 1,-18 18-16,0-17 15,-35-1-15,18 18 16,-18-53-16,18-35 0,0 0 16,17-53-1,-17 0-15,-1 0 16,1 0-16,-18 0 0,0 0 16,18-18-1,-18-35-15,18 17 0,17 1 16,-17-18-1,-18 0 1,18 0-16,-18 0 0,18 0 16,17 0-16</inkml:trace>
  <inkml:trace contextRef="#ctx0" brushRef="#br2" timeOffset="144388.6872">22119 13388 0,'18'0'94,"70"0"-94,18-18 15,35 1-15,-18-1 16,1 0-1,-18 1-15,-18 17 16,35-18-16,-34 18 16,-1 0-16,-18-18 15,1 18-15,-1-17 16,-17 17-16,71-18 16,-1-17-16,18 35 15,-17-18-15,123 18 16,-159 0-1,0 0-15,0 0 16,36 0-16,-36 0 16,-35 0-1,18-17-15,-36 17 0,35 0 16,1 0-16,-18 0 16,0 0-16,17 0 15,1 0-15,-18 0 16,17 0-16,1 0 15,-1 0-15,19 0 16,-36 0 0,17 0-16,1-18 15,-1 18-15,-17 0 16,18 0-16,-1 0 0,36 0 16,-18 0-16,-35 0 15,18 0 1,-18-18-16,0 18 15,17 0-15,1 0 16,-1 0-16,18 0 16,1 0-16,-36 0 15,35 0-15,18 0 16,-18 0-16,0 0 0,-17 0 16,-19 0-1,19 0-15,17 0 0,0 0 16,-17 0-1,0 18 1,-1-18-16,-35 0 0,18 0 16,0 18-16,0-18 15,0 17-15,18-17 16,-1 0-16,1 0 16,-18 18-16,17-18 15,1 0-15,-18 0 16,0 0-1,17 0-15,-17 0 16,-35 0-16,17 0 0,0 0 16,-17 0 31,-1 0-32,19 0 1,-19 0-1,36 0-15,-17 0 16,-19 0-16,1 0 16,17 0-16,-17 0 15,17 0-15,0 0 16,-17 0 0,0 0-16,-1 0 15,1 0-15,0 0 16,-1 0-1,-17-18-15,18 18 16,-1 0-16,1 0 16,0-17-1,-1 17-15,1 0 0,17 0 16,-17 0 0,0 0-16,-1 0 15,1 0 1,17 0-16,0-18 15,1 18-15,17 0 0,0 0 16,-18 0 0,0 0-16,0 0 15,1-18-15,17 18 16,17 0-16,1 0 16,17 0-16,18 0 15,17 0-15,-35 0 16,-17-17-16,-18 17 15,-18 0-15,18 0 16,-18-18-16,1 18 16,16-18-16,19 18 15,-18 0-15,-18-17 16,18 17-16,-18 0 16,-17-18-16,0 18 15,-1 0-15,19 0 16,-19 0-1,1 0-15,17-18 16,0 18 0,-17 0-1,0 0 95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5:59:48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24783 14411 0,'0'-18'15,"-18"18"1,0 0-1,1 0 1,-1 0 0,0 0-1,1 0 1,-1 18 15,18 0-15,-17-1-1,17 19-15,0-19 16,0 36-16,17 18 16,1-1-16,-1 1 15,1-18-15,17 35 16,1 0-16,-1 18 16,18 0-16,0-18 15,35 18-15,-18-18 16,54 18-16,-18 0 15,-36-53-15,1-18 16,-18-18-16,-18 1 16,-17 0-1</inkml:trace>
  <inkml:trace contextRef="#ctx0" brushRef="#br0" timeOffset="760.309">26194 14623 0,'-18'-18'0,"0"0"16,-70 18 0,-35 0-1,70 0 1,0 0-16,35 36 16,1-1-16,-1 18 15,18 0-15,0 17 0,35 1 16,54 35-1,-37-53-15,19-18 16,17 0-16,18-17 16,-18-18-16,-17 0 15,-36 0-15,0 0 32,-17 17-17,-18 1-15,0 35 0,0 0 16,0 17-1,-18-17-15,-17 36 16,-18-54-16,-53 35 16,36-34-16,-1-19 15,1 1-15,34-18 78,19 0-78,-1 0 16,0 0 0</inkml:trace>
  <inkml:trace contextRef="#ctx0" brushRef="#br0" timeOffset="1334.9407">26846 15046 0,'-17'0'31,"-1"0"-31,0 18 16,-17-1-1,18 36-15,-1 18 16,0-1-16,18 18 16,0-17-16,0 17 15,18-17-15,17-1 16,0-17-16,1-35 15,-1 17-15,0-17 16,18-18-16,35 0 16,36-18-16,-18-35 15,0 18-15,-36 0 16,-17-1-16,18 1 16,-1 0-16,1 17 15,-18 1-15,52-19 16</inkml:trace>
  <inkml:trace contextRef="#ctx0" brushRef="#br0" timeOffset="2498.1821">28011 15222 0,'0'0'16,"-36"0"-16,-17 18 0,0 17 16,1 18-16,16 0 15,1 18-15,0-36 16,17 35-16,18-17 16,-18-17-1,18-19-15,0 1 0,36-18 31,34-53-15,1 0-16,35-35 16,-36 35-16,-17 0 15,-18 18-15,-17 0 16,0 35 31,-18 52-32,17-16 1,1 17-16,17-18 16,0 18-16,1-53 15,-19 17-15,19-17 16,17 0-16,-18-17 16,18-18-16,17-54 15,-34 1-15,-1-18 16,-17-70-16,-18 0 15,0-18 1,-18 52-16,-35 19 16,53 52-16,-18 36 15,1 17 1,-1 18 0,0 36-1,18 52-15,0 35 16,0 1-16,36 52 15,17-17-15,17-35 16,1-19-16,-1-34 16,-17-18-16,-18-36 15,1 1-15,-1-18 16,0 0-16,18-35 16,18 0-16,-1-1 15,1 1-15,17-18 16,-17 0-16,-1 18 15,1 0-15,-18-1 16,-18 1-16,-17 17 16,-18 1-1,0-1 1,0 0-16,0 1 31,-18 17-31,-17-18 16,-18 18-16,35 0 15,-35 0-15,18 0 16,-18 18-16,35-1 16,-17 19-16,17-19 15,1 19-15,17 17 16,0-18-16,17 18 16,36 17-16,36 19 15,-19-37-15,1 1 16,17-17-16,-35-19 15,17 1-15,-17-18 16,0 0-16,-35 0 16,-1 0-16,-34-18 109,-1-17-109</inkml:trace>
  <inkml:trace contextRef="#ctx0" brushRef="#br0" timeOffset="2861.8867">29774 15187 0,'-17'-18'47,"-1"1"-16,1-1-31,-1 1 16,-17-19-16,-18-52 15</inkml:trace>
  <inkml:trace contextRef="#ctx0" brushRef="#br0" timeOffset="3616.2312">29986 14217 0,'18'0'31,"17"0"-31,-17 0 16,-1 0-1,1 18-15,0-1 16,34 1-16,19 17 16,35 18-1,0 35-15,0 0 16,-18 18-16,0 18 16,-35 34-16,17 1 15,-52 0-15,17-18 16,-35-17-16,-17-1 0,-19-17 15,1-18-15,-18 0 16,18-35-16,17-35 16</inkml:trace>
  <inkml:trace contextRef="#ctx0" brushRef="#br0" timeOffset="6326.1322">4304 13529 0,'18'0'16,"-1"0"-1,18 0-15,1 0 16,-19 0 0,1 0-16,17 0 15,-17 0-15,35 0 16,17 0-16,19 0 15,16 0-15,54 0 16,-18 0-16,36 0 16,-1 0-16,0 0 15,36 0 1,-71 0-16,-17 0 16,-1 0-16,-35 0 15,1 0-15,-1 0 16,-18 0-16,18 0 15,-17 0-15,17 0 16,-17 0-16,17 0 0,0 0 16,18 0-1,0 0-15,0 0 16,17 0-16,36 0 16,17 0-16,-35 0 15,1 0-15,16 0 16,-17 0-16,-17 0 15,-1 0-15,-34 0 16,-37 0-16,-16 0 16,17 0-16,0 0 15,-18 0-15,35 0 16,19 0-16,-1 0 16,35 0-16,18 0 15,18 0-15,-18 0 16,-17 0-16,-36 0 15,-18 0-15,-17 0 16,-17 0-16,17 0 16,17 0-16,18 0 15,0 0-15,1 0 16,34 0-16,-17 0 16,17 0-16,-34 0 15,16 0 1,-52 0-16,18 0 15,-18 0-15,0 0 0,17 0 16,1 0 0,17 0-16,0 0 15,36 0-15,-1 0 16,-17 0-16,18 0 16,-36 0-16,-18 0 15,1 0-15,-1 0 16,19 0-1,-1 0-15,0 0 0,0 0 16,36 0-16,-36 0 16,0 0-16,36 0 15,-36 0-15,0 0 16,0 0-16,18 0 16,-53 0-16,35 0 15,0 0-15,-17 0 16,-1 0-16,1 0 15,-18 0-15,0 0 16,0 0-16,-18 0 16,18 0-16,17 0 15,1 0 1,17 0-16,-35 0 16,35 0-16,-17 0 15,-1 0-15,-34 0 16,-1 0-16,0 0 15,-17 0-15,17 0 16,0 0-16,18 0 16,-17 0-16,-19 0 78,1-18 16</inkml:trace>
  <inkml:trace contextRef="#ctx0" brushRef="#br0" timeOffset="7645.9383">14905 11430 0,'-18'0'16,"18"18"0,-17-1-1,-19 19 1,1-1-16,0 18 0,17-18 15,0-35-15,18 18 16,0-1 31,0 1-31,18 0-1,0-18-15,52 17 0,1 1 16,17-18-1,36 0-15,-1 0 0,-35 0 16,-17 0-16,-54 0 94,-34 0-63,-19 0-31,1 0 16,-18 0-16</inkml:trace>
  <inkml:trace contextRef="#ctx0" brushRef="#br0" timeOffset="8271.8517">14958 11677 0,'17'-18'47,"1"18"-47,-18-17 15,35-19 1,36-17-16,17-35 16,18 18-16,53-54 15,52 1-15,36-1 16,18 36-16,-18-18 15,-36 36-15,-87 34 16,-54 19 0,-34-1 109</inkml:trace>
  <inkml:trace contextRef="#ctx0" brushRef="#br0" timeOffset="8710.6743">17427 10072 0,'18'17'63,"-1"54"-63,19 35 15,17 17-15,-18 1 16,18-18-1,-18-36-15,-17 1 16,-18-36-16,0-17 16,0-1 46</inkml:trace>
  <inkml:trace contextRef="#ctx0" brushRef="#br0" timeOffset="9517.6065">17868 10372 0,'0'17'47,"18"19"-47,-1-1 16,1 18-16,-18 17 15,18-17-15,-18-17 16,0 16-16,0-16 16,-18-89 46,18-18-46,0 1-16,0 17 15,18 0-15,17 18 16,0 17-16,-17 0 16,0 18-16,-1 0 15,1 0-15,-1 0 16,19 0 0,17 53-16,-18 0 15,-17-18-15,-1 18 16,1-35-16,0 17 15,-18-17-15,-18-18 16,0 0 15,18-18-15,-17 1-16,17-36 16,0 0-16,0 35 15,0-17-15,17 17 16,1 18-16,17 0 15,-17 0 1,17 0-16,18 0 16,-35 0-16,-1 18 15,1-1-15,0 1 16,-18 0-16,0 17 16,0-17-16,0 17 15,0 0-15,0 1 16,0-1-16,0-53 31,0-17-15,0 17-16</inkml:trace>
  <inkml:trace contextRef="#ctx0" brushRef="#br0" timeOffset="10317.7565">18785 10283 0,'18'18'31,"-18"17"-31,18 1 16,-1 17-16,1-1 16,0 1-16,-1-17 15,-17 17-15,0 0 16,0-36-16,0 1 16,0-1-16,-17-17 62,-1-52-62,18-1 16,0 17-1,0-17-15,0 0 0,18 36 16,17-1 0,0 1-16,0 17 15,-17 0 1,17 0-16,18 35 15,0-18-15,18 19 16,-36-1-16,-17 0 16,-1-17-1,-17-36 48,0-17-48,0-18-15,0-35 16,36 17-16,-19 36 16,1 17-16,-1 1 15,19 17 1,-1 35 0,0 18-16,-17 0 15,17-35-15,1 17 0,-19 0 16,1 0-1,-1-17-15,-17 0 16,18-1 15</inkml:trace>
  <inkml:trace contextRef="#ctx0" brushRef="#br0" timeOffset="13230.4804">24888 13458 0,'18'0'0,"0"-17"16,17 17 0,-17 0-16,17 0 15,-17 0-15,34 0 16,1 0-16,-35 0 15,35 0-15,-18 0 16,1-18-16,16 18 16,1 0-16,0 0 15,35 0-15,36-17 16,-1 17 0,54-18-16,-1 18 15,18 0-15,-88 0 16,-18 0-16,-17 0 0,-1 0 15,-17-18-15,-17 18 16,16 0-16,1-17 16,18-1-16,17 0 15,0 18-15,18-17 16,-18 17 0,1 0-16,-1-18 15,18 18-15,-54 0 16,19 0-16,0 0 15,17-18-15,0 18 16,0 0-16,0 0 16,36 0-1,-1 0-15,18 0 0,18 0 16,-35-35-16,-1 18 16,1-1-16,-36 18 15,0-18-15,0 18 16,-17 0-16,-1 0 15,1-17-15,-36 17 16,36 0-16,-1 0 16,-17 0-16,0-18 15,0 18-15,18 0 16,-1 0-16,-17 0 16,0 0-16,17 0 15,-17 0-15,18 0 16,0 0-1,17 0-15,0 0 16,0 0-16,18-18 16,-18 18-16,-17 0 15,17 0-15,-35 0 16,35 0-16,0 0 16,18 0-1,0 0-15,0 0 16,17 0-16,1 18 0,17-18 15,17 35-15,-16-35 16,-19 18-16,-35-18 16,0 0-16,-17 18 15,0-18-15,-19 0 16,-16 0-16,17 0 16,-36 0-16,19 0 46,-72 0 79</inkml:trace>
  <inkml:trace contextRef="#ctx0" brushRef="#br0" timeOffset="15648.5124">6579 16404 0,'36'-17'16,"16"17"0,-16 0-16,17-18 15,17 18-15,1-18 16,17 18-16,0-17 16,36 17-16,34-18 15,36 0-15,53 18 16,-17-35-16,34 35 15,36-18 1,-35 18-16,52 0 16,-35 0-16,-17-35 15,35 35-15,-18 0 16,18-18-16,17 18 16,177-35-16,-53 18 15,-17 17-15,-1 0 16,-106-36-16,1 36 15,-18 0-15,-71 0 16,-17 0-16,-36 0 16,1 0-16,-1-17 15,0 17-15,1-18 16,17 0-16,-18 18 16,1 0-16,-36-35 15,35 35-15,0 0 16,-17 0-16,-18 0 15,18-18 1,-18 18-16,36 0 0,34 0 16,-34 0-1,-36 0-15,17 0 16,-34 0-16,-36 0 16,-17-17-16,-36 17 15,0-18-15,18 18 16,-18 0-16,36-17 15,0 17-15,-1-18 16,18 0-16,1 18 16,-1 0-16,18-17 15,-18 17-15,35 0 16,1 0-16,-1-18 16,-17 18-16,17 0 15,36 0-15,-18 0 16,-17 0-16,-36 0 15,0 0-15,-17 0 16,-18 0-16,17 0 16,18 0-16,71 0 15,-18 0 1,0 0-16,18-18 16,-18 18-16,18 0 15,17 0-15,-52 0 16,-71 0-16,0 0 15,-18 0-15,-17 0 0,-1 0 16,1 0 15,17 0-15,0 0-16,1 0 16,52 0-16,35 18 15,36 0-15,-35-18 16,-19 0-16,19 0 15,-36 0-15,-35 0 16,-18 0-16,-17 0 16,0 0 15,-1 0-31,1 0 16,-1 0-1,1 0-15,0 0 16,17 0-16,0 0 15,18 0-15,0 0 16,-35 0-16,17 0 16,-17 0 109</inkml:trace>
  <inkml:trace contextRef="#ctx0" brushRef="#br0" timeOffset="16277.427">23671 15311 0,'18'0'31,"0"0"-31,35 0 16,17 0-16,-17 0 15,35 0-15,18-18 16,-18 18-16,0 0 16,54 0-16,52-35 15,-18 35-15,-35 0 16,18 0 0,-71 0-16,-70 0 46,-1 0-46,-17-18 16,-17 18 0,-19 0-1,-17 18-15</inkml:trace>
  <inkml:trace contextRef="#ctx0" brushRef="#br0" timeOffset="17176.6103">24024 15028 0,'0'36'78,"-17"-1"-78,-19-17 15,-17 34-15,0 1 16,0 0-16,-17 0 16,-1 18-16,18-54 15,1 19-15,16-19 16,36 1 0,18-18 77,0 0-61,17 0-17,0 0-15,18 0 16,18 0-16,17 18 15,35 17-15,-17 18 16,-18-18-16,0 0 16,-52 1-16,-1-19 15,0-17-15</inkml:trace>
  <inkml:trace contextRef="#ctx0" brushRef="#br0" timeOffset="21629.3989">21608 10689 0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0:17.0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23777 6085 0,'0'36'63,"35"-1"-48,1 36-15,-1 17 16,-17-53-16,-1 18 16,1 0-16,0 0 0,-18-36 15,17 1 1,-17 0 93,18-18-109,0 0 16,-1 0 0,1 0-1,-1 0-15,1-53 16,35 17-16,35-69 15,18-36-15,35-1 16,18-16-16,17-19 16,18 71-16,-35 1 15,-35 52-15,-54 17 16,-35 19-16</inkml:trace>
  <inkml:trace contextRef="#ctx0" brushRef="#br0" timeOffset="2431.7192">18680 8925 0,'17'0'31,"1"36"-15,17-1-1,-17-18-15,-1 19 16,1-1-16,0-17 16,-18-1-1,0 1-15,0 0 16,17-1 0,-17 1-16,18-18 109,17 0-93,1-35-1,69-36-15,19-17 16,70-18-16,18 18 15,70-18-15,18 0 16,-1 36-16,37-1 16,-89 0-16,-124 19 15</inkml:trace>
  <inkml:trace contextRef="#ctx0" brushRef="#br0" timeOffset="4319.7976">25065 10389 0,'0'18'31,"17"35"-16,1 17-15,17 1 16,-17 17-16,0 18 16,-18-35-16,0-54 15,17 1 32,-17-1-31,18-17 46,0 0-46,-18-17-16,17-1 16,36-70-16,35-18 15,1-17-15,34-36 16,36-35-16,35 0 15,53 17-15,70 19 16,71 17-16,-123 52 16,-53 54-16,-36 18 15,-70 17 1</inkml:trace>
  <inkml:trace contextRef="#ctx0" brushRef="#br0" timeOffset="6223.5022">23583 12030 0,'18'17'31,"-1"1"-15,19 35-16,-19 17 16,1 1-16,0-36 15,-1 18-15,1-18 16,-18 1-16,18-36 15,-1 17 64,1-17-64,-1 0 1,1 0-1,-18-17-15,35-36 16,54-18-16,34-52 16,36 17-16,88-17 15,70-19-15,54 37 16,140 16-16,-52 19 16,-71 52-16,-106-17 15,-70 35-15,-89 0 16,-87-18 46,-1 18-46</inkml:trace>
  <inkml:trace contextRef="#ctx0" brushRef="#br0" timeOffset="9063.1058">10495 7708 0,'-53'0'16,"-17"0"0,-19 53-16,-16-18 15,-1 1-15,18 17 16,-18-1-16,35 1 16,-17 18-16,35-36 15,0 18-15,0 35 16,18-17-16,0-18 15,-1-18-15,19 36 16,-1-1-16,18-17 16,0-35-16,0 17 15,0 0-15,35-17 16,-17-18-16,0 18 16,17-1-16,-17 1 15,-1 0-15,19 17 16,-1 18-16,18 17 15,0 1-15,17 70 16,1-18-16,-36-17 16,-17-18-16,-18-17 15,0 0-15,0-19 16,-36 54 0,-34 0-16,17 0 0,-35 0 15,0 0 1,17-36-16,-35 18 15,-35 18-15,-18 0 0,1-53 16,-1 18-16,88-36 16,18-18-1,89-17 63,34-17-62,-17 17-16,0 0 16,-18 0-16,-17 0 15,0 0-15,17 17 16,-18 19-16,19 17 16,-1 17-16,0 18 15,18 71-15,-35 18 16,-1-19-16,19 19 15,-36-1-15,17 0 16,-17 1-16,0 34 16,0-34-16,0 35 15,0-18-15,18 53 16,35-36-16,0 1 16,35-53-16,0-54 15,0-52-15,54 0 16,-19-17-1,18-19-15,71-17 16,52 0-16,1 0 16,0-53-16,-71 0 15,-106 36-15,-35-1 16</inkml:trace>
  <inkml:trace contextRef="#ctx0" brushRef="#br0" timeOffset="10239.4051">5680 5345 0,'0'17'31,"0"1"-31,53 52 16,52 72-16,-16 16 16,-1 1-16,-18-36 15,-34-34-15,-19-54 16,1 0-16,0 1 15,-1-36 17,1 0-17,35-18-15,70-88 16,36-88-16,70-35 16,36-36-16,17-17 15,-17 70-15,-18 36 16,-142 88-16</inkml:trace>
  <inkml:trace contextRef="#ctx0" brushRef="#br0" timeOffset="10830.7655">6738 4886 0,'-18'18'0,"18"-1"15,0 1 1,36 35-16,-1 35 15,36 35-15,-19 36 0,19 0 16,0-36 0,-1 19-16,-35-54 15,1 0-15,-19-53 16,1-17-16,-18-1 16,35-17-16,0 0 15,71 0-15,35-70 16,106-36-16,106-17 15,212-124-15,17 0 16,35-18-16,-176 71 16,-176 106-16,-160 17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0:32.7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3281 3298 0,'0'18'31,"0"70"-16,0 0 1,0 36-16,17-36 16,-17-17-16,0-18 0</inkml:trace>
  <inkml:trace contextRef="#ctx0" brushRef="#br0" timeOffset="960.697">3175 2699 0,'0'0'0,"-53"17"0,0 19 15,0-19-15,18 19 16,-18-1-16,0 0 16,0 0-16,0 1 15,0 52-15,18-18 16,0 1-16,17 17 16,1 18-16,-1-18 15,18 18-15,0 18 16,18-36-16,17 18 15,35-18-15,-17 18 16,35-1-16,-17-16 16,35-1-1,-18-35-15,18 0 16,-18 0-16,-17-36 16,-1-17-16,18 0 15,1 0-15,34-17 16,36-19-16,-36-34 15,18 17-15,-35-35 16,-35-1-16,-1-16 16,-34 16-16,-19-16 15,-17 16-15,0 1 16,-17-18-16,-1 36 16,-17 34-16,-1-16 15,-16-1-15,-1 0 16,0 0-16,-18 0 15,18 18-15,0-1 16,18 1-16,-36 0 16,-34-18-16,-36-18 15,17 1-15,1 17 16,17-18 0,35 36-16,1 17 0,17 18 15,17 0 1,-34 0-16,17 0 0,0 0 15,35 0-15,-17 18 16</inkml:trace>
  <inkml:trace contextRef="#ctx0" brushRef="#br0" timeOffset="3607.8041">23530 5574 0,'0'0'16,"36"-35"-16,16-18 0,37 0 15,-54 17 1,18 19-16,0-1 0,-36 18 15,1 0 1,0 0-16,-1 0 16,-17 18-16,36 35 15,-19 17-15,1 1 16,-18-1-16,0-17 16,0 18-16,0-1 15,0 1-15,-18-36 16,1 1-16,17-1 15,17-35 32,1 0-47,17 0 16,-17 0 0,52 17-16,1-17 15,-1 0-15,36 0 16,18-17-16,-54-1 15,-17 1-15,-35 17 79,-71-18-48,-53-17-31</inkml:trace>
  <inkml:trace contextRef="#ctx0" brushRef="#br0" timeOffset="4744.2026">23689 4851 0,'0'0'0,"-18"0"15,-17 0-15,17 0 16,-34 17-16,16 1 16,-17 0-16,18 17 15,-18 0-15,0 0 16,0 1-16,0 17 15,18 0-15,0-1 16,17 1-16,-17 0 16,17-17-16,18 16 15,0 19-15,0-36 16,0 18-16,0 0 16,18 0-16,17-18 15,-17 18-15,35 0 16,35 0-16,-53 0 15,53 0-15,-17 35 16,17-35-16,-35 0 16,-18-18-16,36 1 15,-18-19-15,0 1 16,0-1-16,-36-17 16,36 0-16,0 0 15,0 0-15,18 0 16,-1 0-1,1 0-15,-1 0 16,36 0-16,-18 0 16,1 0-16,-37-17 15,1-1-15,-35 1 16,17-1-16,-17-17 16,0 17-16,-1-17 15,1-18-15,-1 0 16,-17 18-16,0-18 15,0 0-15,0 17 16,0-16-16,-17-19 16,-1 0-16,1 36 15,-19-18-15,1-17 16,0-1-16,-1 18 16,1 0-16,0 0 15,0 0-15,17 18 16,-17 0-16,-1 0 15,19 17-15,-1 0 16,18 1-16,-35-1 16,0 0-1,-1 1 1,-17-1-16,18 1 16,-35-1-16,-54-17 15,18 17-15,18-35 16,-18 35-16,18 1 15,-35-1-15,52 18 16,0 0-16,54 0 16,-18 0-16,17 0 15,0 0 1,1 0 0,-1 0-16,-17 18 15,17-18 1,-17 17-16,-18 36 15</inkml:trace>
  <inkml:trace contextRef="#ctx0" brushRef="#br0" timeOffset="9927.1143">26141 4004 0,'0'35'31,"0"124"-15,0-71-1,0 0-15,0 18 16,0-18-16,0-35 15,0 0-15,0-35 47,0-36-15,0-52-32,0-1 15,0-17-15,0 0 16,0 0-16,17-18 15,1 18-15,17-18 16,-35 18-16,18 17 16,-18 18-1,0-17-15,0 17 16,0 0-16,0 17 16,18-17-16,-1 1 15,1 16-15,0 19 16,-1-1-16,-17 0 15,18 18 1,-1 0 15,1 18-15,0 35 0,-18-18-16,17 18 15,-17 0-15,18 0 16,-18-18-16,0 18 15,0 0-15,0-35 16,0 35-16,-18-18 16,18-17-16,-17 17 15,-19 0-15,1-17 16,18-1 0,-1-17-16</inkml:trace>
  <inkml:trace contextRef="#ctx0" brushRef="#br0" timeOffset="11279.9411">26652 4180 0,'0'0'0,"-35"0"16,17 0-16,-17 0 16,18 0-16,-1 0 15,0 0-15,1 0 16,-1 36 0,0-1-16,1 0 15,-1 18-15,18 0 16,0-18-16,0 18 15,0-17-15,0-19 16,35 1-16,1-1 16,-19-17-16,19 0 15,16-35-15,-16 0 16,-1-36-16,0-17 16,-17 35-16,0 0 15,-18 0-15,0 36 63,0 70-48,0-18 1,17 36-16,-17-19 16,35 1-16,1-35 15,17 17-15,0-17 16,-18-18-16,0-18 15,18-70-15,-18 0 16,1-18-16,-19 18 16,-17-36-16,0 1 15,0 17-15,0-17 16,0 52-16,0 36 16,-17 52 30,-1 72-46,0 34 16,1 36-16,17 17 16,0 1-16,0-1 15,0 36-15,17-71 16,1-18 0,35-17-16,-35-35 0,-1-18 15,-17-18-15,18-18 16,-1-17 31,-17-35-32,0-18 1,0 0-16,0-17 16,0-1-16,0-17 15,0 17-15,0 19 16,0-37-16,18 19 15,0-1-15,-1 1 16,1 17-16,0 35 16,17-17-16,0 0 15,-17 17-15,-1 18 16,1 0 0,0 0-1,-18 18 1,0-1-16,0 19 15,0 16-15,0-34 16,0 17-16,0 1 16,0-19-1,-36 1-15,19 0 16,-18-18-16,-1 0 16,19 0 15,-1 0-31,0 0 31,1 0-31,-1 0 16</inkml:trace>
  <inkml:trace contextRef="#ctx0" brushRef="#br0" timeOffset="12408.8671">27940 4269 0,'18'17'32,"-1"1"-32,1-18 31,0 0-15,-1 0-16,1 0 15,-1-18 16,-17 1-31,0-19 16,0 1-16,0 0 16,-17 17-1,17 0 1,-18 1-16,1 17 16,-19 0-1,1 0-15,17 0 16,-17 35-16,0 0 15,17 18-15,-17 18 16,17-18-16,1 17 16,17-17-16,0 0 15,0-18-15,17 1 16,19-1 0,-1-17-16,-18-18 15,36 0-15,0 0 0,-17-36 16,16 1-16,1-18 15,-17 0-15,17 18 16,-18-18-16,18 18 16,-18-18-1,0 0-15,18 0 16,-17 35-16,-19-35 16,1 18-16,-18 0 15,0 17-15,0 1 16,0-1-16,-18 18 15,-17-18-15,-18 18 16,0 0-16,35 18 16,-17 0-16,17-1 15,1 36-15,17-18 16,35-17 0,-17 0-16,-1-1 15,1-17-15,0 0 16,-1 0-16,1 0 15,-18 18 1,0 17-16,18-17 16,-1 35-16,1 0 15,0 0-15,-1-18 16,18 18-16,-17-18 16,-18-17-16,35-18 15,-17 0-15,17 0 16,18 0-1,18 0-15,-1-35 16,1-1-16,-18 19 16,-53-1 15,0 0-15,-18 18 30,0 0-30,1 0 0,-1 0-16</inkml:trace>
  <inkml:trace contextRef="#ctx0" brushRef="#br0" timeOffset="13080.3148">26247 5415 0,'17'0'47,"36"0"-47,71 0 15,105 0 1,124 0-16,70 0 16,71 0-16,0-18 15,-53-17-15,-124 18 16,-87 17-16,-107-18 16</inkml:trace>
  <inkml:trace contextRef="#ctx0" brushRef="#br0" timeOffset="15020.1176">5080 1834 0,'0'53'31,"18"18"-31,-1-1 16,1 19-16,-18-1 15,0-18-15,0 1 16,0-18-16,0-35 16,-18-1 15,1-52-16,-1-53 1,0-71-16,-17 0 16,35-17-16,18-18 15,17 35 1,36 18-16,17 35 16,-35 71-16,-36 17 15,19 18 1,-1 0-16,0 53 15,-17 18-15,-1-1 16,-17 1-16,18-18 16,-18-18-16,0 0 15,0 0-15,0-17 16,-18 0 0,18-1-1,18-17 1,0 0-1,-1 0 1,19 0-16,34 18 16,-17-18-16,-18 35 15,18 1 1,-17 34-16,-1 1 16,-18-18-16,-17 0 15,0 17-15,-17-17 16,-18-18-16,35-17 0,-36 17 15,1-17-15,-18-1 16,18 1-16,-18 0 16,-18-18-16,-17 0 15,0 0 1,35 0-16,88-18 78,18-17-78</inkml:trace>
  <inkml:trace contextRef="#ctx0" brushRef="#br0" timeOffset="15825.2679">6032 1746 0,'18'0'31,"0"36"-15,-1 34-16,-17 1 16,18-18-16,0 17 15,-1 1-15,1-18 16,0-18-16,-1-18 16,1-17-1,17 0-15,18-35 16,18-18-16,-18 0 15,-1-17-15,19-1 16,-53 18-16,-1 0 16,1 18-16,-18 53 62,0 35-62,0-18 16,0 18-16,0 0 15,35 0-15,18-36 16,0 1 0,0-18-16,53 0 0,-18-35 15,0-18 1,-17-35-16,-18 17 16,-18 1-16,-17-1 15,-18 18-15,0 35 16,0-17-16,-18 17 15,0 18-15,1 18 16,-1 17-16,18 18 16,0 36-16,0-19 15,0 1-15,0-18 16,35-18-16,-17-18 16,0 1 15,-36-18 47,-35-18-62</inkml:trace>
  <inkml:trace contextRef="#ctx0" brushRef="#br0" timeOffset="16120.2398">7126 1429 0</inkml:trace>
  <inkml:trace contextRef="#ctx0" brushRef="#br0" timeOffset="16575.9793">7849 1005 0,'0'18'0,"0"35"16,0 35-16,0 53 15,0 0-15,0 106 16,0-53-16,0-17 16,0-19-16,18-69 15,0-19-15,-18-52 78</inkml:trace>
  <inkml:trace contextRef="#ctx0" brushRef="#br0" timeOffset="18303.6721">8996 1993 0,'0'-17'16,"-35"17"-16,17 0 16,-17 0-16,-18 0 15,0 0-15,18 0 16,-18 0 0,0 0-16,-18 52 0,18-16 15,0 17-15,0 35 16,18-53-16,17 18 15,18-18-15,0-17 16,0 0 0,18-18-1,35-53-15,18-18 16,17-17-16,-35 0 16,17-53-16,1-36 15,-36 18-15,0 1 16,-17 17-16,-18 52 15,0 19-15,0 35 16,0 17 15,0 53-15,-18 36 0,1 52-16,17 18 15,0 36-15,0-18 16,53-18-16,17 17 15,-17-52-15,35-18 16,-52-70-16,34-18 16,-17 0-16,0-35 15,0-18-15,-18-18 16,0 1-16,-17-1 16,0 1-16,-18 17 15,0 17-15,0 1 16,0 0-16,0 53 62,-18 34-62,18-16 16,0 17-16,0 0 16,0-18-16,18-35 15,-1 17-15,36-17 16,18 0-16,17-52 15,18-37-15,0 1 16,-18 0-16,-35 53 16,-36-1-16,-17 19 31,0 34-15,0 19-1,0 34-15,18-17 16,0 0-16,-1-35 15,1-1 1,0-17 0,-1-17-16,36-36 15,0 0 1,-18 18-16,-17 17 16,17 0-16,-17 18 15,0 0 1,-1 36-1,1-19-15,17 1 16,-17 0-16,35-1 16,0-17-16,0 0 15,52-17-15,-34-19 16,-1-17-16,-17 18 16,-17-18-16,-1 0 15,-17 18-15,-18 17 16,0-17-16,0 17 15,0-17-15,0 17 16,-18 18 0,0 0-16,-35 0 15,0 0-15,1 36 16,-1 17 0,35 0-16,0-18 0,18-18 15,0 19-15,0-19 16,18-17-16,17 0 15,1 0-15,16 0 16,1 0-16,-35 0 16,17 0-1,-17 0-15,0 0 16,-1 0 0,1 36-1,-1 17-15,19 52 16,17 1-16,-18 18 15,36-18-15,-36 17 16,0-17-16,-17-18 16,-1-17-16,-17-18 15,0-18-15,0 0 16,-35 0-16,0 1 16,-18-19-16,18-17 15,17 0-15,0 0 16,1 0-1,17-17-15,17-72 16,19-16-16,-1 34 16,18 1-16,0 17 15,-18 17-15,0 1 16,-17 17-16,0 18 62,-18-17-46,0-19-16,-36 1 16,-34-18-16,-36-35 15,0 0-15,-17 53 16</inkml:trace>
  <inkml:trace contextRef="#ctx0" brushRef="#br0" timeOffset="18736.2567">8837 1446 0</inkml:trace>
  <inkml:trace contextRef="#ctx0" brushRef="#br0" timeOffset="19511.3718">9402 1429 0,'17'0'31,"1"0"-15,-1 0-16,-17 17 31,0 1-15,0 0-1,0-1 1,0 1-16,-17-18 15,-1 0 1,1 0 0,-1 0-16,18-18 15,0 1-15,0-19 16,0 19-16,18-1 16,17 0-16,-35 1 15,35-1-15,-53 1 110,18-19-110,0 19 15,0-19-15</inkml:trace>
  <inkml:trace contextRef="#ctx0" brushRef="#br0" timeOffset="22904.8418">4586 2857 0,'0'-17'16,"88"17"0,89 0-1,140 17-15,142 1 16,158 17-16,106 1 15,124-1-15,70 18 16,-88-53-16,124 0 16,-230 0-16,-229 0 15,-265 0 1,-105 0 31,-89 0-16</inkml:trace>
  <inkml:trace contextRef="#ctx0" brushRef="#br0" timeOffset="24159.891">30286 4710 0,'53'141'16,"17"-18"-16,1 36 15,-18-53-15,0-36 16,-36-34-16,1-36 15,0 0 1,-1 0 0,1 0-16,17-36 15,18-34-15,18-36 16,52-53-16,18 0 16,53-52-16,-17 34 15,-18 1-15,-18 35 16,-71 70-16,-17 18 15</inkml:trace>
  <inkml:trace contextRef="#ctx0" brushRef="#br0" timeOffset="25896.1371">27570 1693 0,'0'53'31,"0"18"-31,0 17 16,0 35-16,0-17 16,0 0-16,0-53 15,0 18-15,0-18 16,17-89 62,18-52-78,18-35 16,-35 17-1,0-18-15,-1 36 16,1 0-16,-18 17 16,18-17-16,-1 18 15,1 17-15,-18 0 16,18 17-16,-1-16 15,-17 34 64,35 36-64,1 52-15,34 71 16,1 18-16,-18-36 15,35 36-15,0-18 16,-17-35-16,-18-71 16,-18 18-16,-17-17 15,-18-19 63,-36-34-46</inkml:trace>
  <inkml:trace contextRef="#ctx0" brushRef="#br0" timeOffset="26535.7143">28381 2064 0,'0'0'16,"53"-18"31</inkml:trace>
  <inkml:trace contextRef="#ctx0" brushRef="#br0" timeOffset="27336.9344">28257 2117 0,'0'-18'31,"-17"18"-15,-1 0-16,1 0 15,-1 0-15,-17 0 16,-1 0-16,-17 0 15,1 0-15,16 18 16,-17-1-16,36-17 16,-1 0-16</inkml:trace>
  <inkml:trace contextRef="#ctx0" brushRef="#br0" timeOffset="29404.6771">28928 1217 0,'0'53'62,"-18"18"-62,18-19 16,-18 19-16,18-18 15,-17 0-15,17-36 16,0 1 0,0 0-1,0-1 1,0 1-1,-18 0-15,18-1 16,0 1 47,-17-18-63,17 18 15,0-1 63,0 1-62,-18 0 0,18-1-16,-18 1 15,18-1 1,0 1-16,-17 0 15,17 17 1,0-17 0,0-1 124,17-17-124,1 0 0,35 0-16,17 0 15,36 0-15,53-17 16,-36-1-16,-70 0 15,0 1 1,-17 17-16,-36-18 125,-18 18-125,0-18 16</inkml:trace>
  <inkml:trace contextRef="#ctx0" brushRef="#br0" timeOffset="30256.4078">29034 1323 0,'0'53'47,"0"35"-47,35 35 16,0 1-16,0-1 16,18-17-16,-17 0 15,-1-18-15,-17-35 16,-1-18-16,1 1 15,-1-36-15,-17 17 16,0 1 93</inkml:trace>
  <inkml:trace contextRef="#ctx0" brushRef="#br0" timeOffset="31083.1514">29422 5503 0,'17'0'0,"-17"36"31,18-1-31,17 71 15,53 52-15,36 72 16,35 17-16,-36 35 16,1-17-1,-36 17-15,18 18 16,-36-53-16,1-18 16,-18-17-16,17-54 15,-35-34-15,1-18 16,-19-54-16,1-16 15,-18-54 32,-18-52-31,-17-54-16,-18-35 16,18 1-16</inkml:trace>
  <inkml:trace contextRef="#ctx0" brushRef="#br0" timeOffset="32095.8134">29580 5715 0,'0'18'31,"0"17"-31,0 18 15,18 17-15,-18-17 16,0 18-16,0-1 16,0-17-16,0-35 15,0 0 48,0-54-48,0-17-15,0-17 16,18 17-16,-18-18 16,0 1-16,17-1 15,-17 36 1,0 0-16,0-1 16,18 19-16,-18-18 15,18 17-15,-1 18 63,1 0-48,17 53 1,18 0-16,0-18 16,0 18-16,-35-35 15,17 17-15,-18-18 16,1 1-16</inkml:trace>
  <inkml:trace contextRef="#ctx0" brushRef="#br0" timeOffset="32920.548">29351 9631 0,'18'0'15,"-1"0"1,54 17-16,88 54 16,52 17-1,19 36-15,-19 17 0,-17-18 16,-70-17 0,-1-18-16,-52-35 15,-36-18-15,-35-17 47,0-53-16,-53-36-31</inkml:trace>
  <inkml:trace contextRef="#ctx0" brushRef="#br0" timeOffset="33321.4232">30268 9648 0,'-17'53'16,"-19"53"-16,1 53 15,-18 0-15,36-18 16,-36 18-16,35-1 16,-17-34-16,-1-1 15,36-52-15,0-54 16,0 1 31,0-36-32,0 1-15,18-18 16,17-36-16,18 0 16</inkml:trace>
  <inkml:trace contextRef="#ctx0" brushRef="#br0" timeOffset="34624.0012">30745 9825 0,'0'0'0,"-18"0"15,0 0-15,-17 0 16,17 0 0,1 0 46,34 0 110,-17 17-172,36 1 16,-19 0-16,1-18 15,0 0 1,-1 0 0,1 0-16,-1 0 15,19 0-15,-19 0 16,1 0-16,0-18 15,-1 0-15,1 1 16,-18-1 0,0 1-16,18 17 31,-18-18-31,0 0 16,0 1-1,-18-1-15,-17 0 16,-1 1-16,19-1 15,-19 18 1,1 0-16,18 0 16,-19 0-16,19 0 15,-19 0-15,19 0 16,-1 0 0,0 0-16,1 0 15,-1 35-15,18 18 16,-17-17-16,17 34 15,0-17-15,0 0 16,0 0-16,0 0 16,0 0-16,35-18 15,0 18-15,0-18 16,18 0-16,0-17 16,-18 0-16,18-18 15,18 0-15,0 0 16,-36-18-16,18 0 15,-18 1-15,-17-1 16,-1 1 0,-34-1 62,-1 0-78,0 1 15,-17-19-15</inkml:trace>
  <inkml:trace contextRef="#ctx0" brushRef="#br0" timeOffset="35503.7195">31080 9842 0,'17'0'16,"19"0"-16,-19 0 0,19 0 15,-19 0-15,36 0 16,-18 0-16,-17 0 15,17 0-15,1 0 16,-19 18-16,1 17 16,-1 1-16,1-1 15,0 18 1,-18-18-16,0-17 16,-18 17-16,18-17 15,-35-1-15,17-17 16,1 0-1,-1 0 1,0-35-16,1 0 16,17-18-16,-18-18 15,18 1-15,35-36 16,18 18-16,18 0 16,-18 17-16,-18 18 15,-17 18-15,17 17 16,-17 1 15,-1 17-15,-17 17-1,0 36 1,0-18-16,0 36 16,18-1-16,-1 1 15,-17-18-15,18-18 16,0 0-16,-1-17 15,1-18 1,17 0 0,1-18-1,-19 1-15,18-18 16,1 17-16,-19-17 16,-17-18-16,0 35 15,0-17-15,0 0 16,-17 17-16,-1 0 15,0 1-15,-17-1 16,0 18-16,17 0 16,-17-18-16,0 18 15,-1 0 1,36-17 46</inkml:trace>
  <inkml:trace contextRef="#ctx0" brushRef="#br0" timeOffset="36295.4641">31821 9366 0,'17'0'15,"1"0"1,-1 0 0,1 0-16,0 0 15,-1 0 1,1 0-16,0 18 31,-1 0-31,1 17 16,-18 0-16,18 0 15,-18 1-15,0-1 16,0-17 0,0 17-16,0-18 15,0 1-15,0 0 0,0-36 63,0-17-48,17-36-15,18 1 16,1 17-16,-1-18 16,-17 18-16,17 18 15,-17 0-15,-1-1 16,-17 19-16,0-1 15,0 1 1,-17 17 31,-1 0-47,0 35 16,1 0-1,-1 18-15,18 0 16,0 18-16,0-36 15,35 18-15,1-18 16,17 0-16,-18-17 16,0-18-16,-17 0 15,-1 0-15,1-18 16</inkml:trace>
  <inkml:trace contextRef="#ctx0" brushRef="#br0" timeOffset="36895.2708">32544 9772 0,'-18'0'47,"-17"35"-31,-18 0-1,-53 36-15,-70 53 16,-36 17-16,-70 35 16,-89 71-16,-52 53 15,0 35-15,-18-18 16,211-105-16,125-106 15,52-53-15,35-35 63,36-18 15</inkml:trace>
  <inkml:trace contextRef="#ctx0" brushRef="#br0" timeOffset="40191.1026">26670 1764 0,'-35'0'94,"-36"0"-94,-35 0 15,-70 0-15,0 0 16,-36-35-16,-17 35 16,-18-18-16,17 18 15,54 0-15,35 0 16,17 0-16,36 0 15,35 0-15,18 0 16</inkml:trace>
  <inkml:trace contextRef="#ctx0" brushRef="#br0" timeOffset="41360.2023">26352 1570 0,'0'17'16,"36"1"15,17 0-31,17 17 16,1 0-16,17 18 15,-17-17-15,-19-1 16,-16-18-16,-19-17 16,-17 18 77,0 0-93,0-1 16,0 19-16,-17-1 16,-19 0-16,19 18 15,-18-18-15,-1 1 16,36-19-16,-17 19 15,-1-19 95</inkml:trace>
  <inkml:trace contextRef="#ctx0" brushRef="#br0" timeOffset="42808.5583">20391 1711 0,'-18'0'110,"0"0"-110,1 0 15,-1 0 1,0 0-16,1 0 62,17-18-62,0-17 16,0 17-16,17-35 16,19 1-16,-19 16 15,19 19-15,16-19 16,-16 19-16,-36-1 15,35 0 1,-17 18-16,-1 0 16,19 0-16,16 0 15,-16 36-15,52 17 16,-17 17-16,-19-35 16,1 18-16,-17-17 15,-1 17-15,-17 0 16,-1-18-16,1 18 15,-18 0-15,0 0 16,0-18-16,-18 18 16,1 0-16,-1-18 15,0-17-15,-17 17 16,0-18-16,-1 1 16,19 0-16,-18-18 15,17 0-15,-17 0 16,17 0-16,0 0 15,1 0 1,-1 0-16,18-18 16,0 0-1,0 1 1,0-1-16,0-17 16,18 0-1,17 17-15,0 18 16,-17-18-16,17 1 15,0 17-15,1 0 16,17 0-16,17 0 16,1 17-16,-1 19 15,1-1-15,-18 0 16,0 0-16,-18 1 16,-17-36-16,-18 17 78,0 1-63,-18-18 1</inkml:trace>
  <inkml:trace contextRef="#ctx0" brushRef="#br0" timeOffset="43272.4762">21378 1676 0,'0'17'47,"18"36"-47,17 35 15,1 18-15,34 18 16,-35-1-16,18-17 16,-17-35-16,-19-18 15,-17-36-15,-17-52 78,17-18-78,0 18 16,0-18-16,0 0 16</inkml:trace>
  <inkml:trace contextRef="#ctx0" brushRef="#br0" timeOffset="43944.1449">21802 1817 0,'0'17'47,"0"19"-31,17 34-1,19 1-15,-1 17 16,18-53-16,-36 18 16,19-18-16,-19-17 15,1-18-15,0 0 16,17 0-1,-35-18-15,18 1 16,-1-18-16,1-1 16,-18 19-16,0-19 15,17 1-15,1 0 16,-18-18-16,0 0 16,0 35-16,0-17 15,0 0-15,-18 17 16,1 1-1,-1 17 1,1 0-16,-36 0 16,0 0-16,35 0 15,-17 0-15,17 0 16,0 0 0,1 17-1,17 1 16,0-1-31,0 1 16,17-18 15,19 0-15,34 0-16,19-35 16</inkml:trace>
  <inkml:trace contextRef="#ctx0" brushRef="#br0" timeOffset="44466.2602">23089 1552 0,'0'18'78,"18"-1"-78,17 36 15,36 53-15,17 0 16,18 0-16,-18-36 16,-17 19-16,-19-36 15,-16-1-15,-1-34 16,-35 0-16,-35-36 109</inkml:trace>
  <inkml:trace contextRef="#ctx0" brushRef="#br0" timeOffset="44903.5833">23495 1799 0,'-18'0'0,"-17"35"16,0 36-16,-18 52 15,0 1-15,18 17 16,-18-53-16,17 18 16,19-35-1,-1-18-15,1-53 110</inkml:trace>
  <inkml:trace contextRef="#ctx0" brushRef="#br0" timeOffset="45938.3736">21555 3457 0,'17'0'16,"1"0"-16,-18 18 16,0-1-16,0 1 15,0 0-15,-18-1 16,-17 19-16,-35-19 16,-1-17-16,18 0 15,0 0-15,18 0 16,17 0-16,1-17 15,-1-19-15,0 19 16,18-36-16,0 18 16,18-1-16,0 1 15,17 0-15,-18 17 16,19 0-16,-19 18 16,1 0-16,17 0 15,18 0-15,-17 0 16,16 0-16,19 36 15,0 34-15,17-17 16,-35-18-16,-36 1 16,1-36-1,0 35-15,-18 0 16,0 1-16,0 17 16,-36 17-16,-17 1 15,18-1-15,-35 18 16,17-17-16,0-18 15,0-18-15,35 0 16,1-35-16,-1 0 47,18-35-31,0 17-1,0 1-15,0-1 16,18-17-1,34 17-15,1 18 16,0 0-16,0 0 16,0 0-16,0 0 15,-18 18-15,1 0 16,-1-1 0,0 1-16,-17-18 15,-1 0 16,-52-18 16,-18 1-47,18-19 16,35 19-16</inkml:trace>
  <inkml:trace contextRef="#ctx0" brushRef="#br0" timeOffset="46737.9646">22260 3246 0,'0'0'0,"-17"0"0,-19 0 16,19 0-16,-19 0 15,-16 0-15,16 17 16,19 18-16,-19 1 15,19-1-15,17-17 16,0 17 0,0 0-16,0-17 15,17 17-15,1-17 16,17-1-16,18-17 16,18 0-16,-71-17 15,35-1-15,18-17 16,0 0-16,-18 17 15,-17-17-15,-1 17 16,-17 0 0,0 1-1,0-1 1,0 36 78,0 52-79,0 1 1,0-1-16,0 19 16,0-36-16,0-1 15,0-16-15,18-36 16,-18 17-16,18-17 31,-1 0-15,-34 0 46,17-35-46</inkml:trace>
  <inkml:trace contextRef="#ctx0" brushRef="#br0" timeOffset="47375.941">22507 3157 0,'0'18'31,"0"0"-15,18-18-1,17 0 1,0 0-16,54 0 16,34 0-16,1-36 15,-54 19-15,-17-1 16,-18 0 15,-17 18-15,0 0-16,-1 18 15,1 35-15,-1 18 16,1-1-16,-18 18 16,0 0-16,0 1 15,0-36-15,0 0 16,0-36-1,0 18-15,0-17 16,0 0 0,-18-18 46,1-18-46,-1-35-1,18 18-15</inkml:trace>
  <inkml:trace contextRef="#ctx0" brushRef="#br0" timeOffset="47762.278">22983 3422 0,'53'0'0,"36"0"15,-1 0-15,35-18 16,36 1-16,-18-19 15,-17 1-15,-89 35 94,-18 0-78,-34 0-1,-1 0-15,-17 0 16</inkml:trace>
  <inkml:trace contextRef="#ctx0" brushRef="#br0" timeOffset="49024.2731">20726 5697 0,'70'53'15,"18"0"-15,-35 18 16,-17-18-16,-1 0 16,-17-1-16,-18-34 62,-36-36-46,1-34-1,17-19-15,1 0 16,-1 1-16,18 17 16,0-18-16,35 1 15,1 35-15,-19-1 16,1 19-16,0 17 15,17 0 1,18 35-16,-18 18 16,18 0-16,17 17 15,-34-17-15,-36 0 16,17-35-16,-17-1 16,0 1 15,0-36 0,-17-17-31,-1 0 16,18 17-16,0 1 15,0-19-15,18 19 16,17-1 0,0-17-16,18 17 0,-17 1 15,-19 17-15,1 0 16,-1 0-1,-17 17-15,18 18 16,0 18-16,-1 0 16,-17-35-1,18 17-15,-18-17 16,-35-18 31,-1-35-32,19-1-15,-1 19 16,18-19-16,0 1 16</inkml:trace>
  <inkml:trace contextRef="#ctx0" brushRef="#br0" timeOffset="49821.007">21643 5433 0,'0'0'0,"35"35"0,-17 0 16,-1 1-16,1-19 15,0 36-15,-1-18 16,-17-17-16,0 17 15,0 1-15,0-19 16,0 1 0,-17 0-1,-1-18 1,-17-36 0,17 1-16,18-18 15,-17 0-15,-1 0 16,18 18-16,0-18 15,0 18-15,53-1 16,0 19-16,0-1 16,-36 18-16,19 0 15,-1 0-15,0 18 16,-17 17 0,-1-17-16,1 17 15,-18 0-15,0-17 16,0 0-16,0-1 31,-18-17 0,1-17-15,17-19 0,0 19-16,0-1 15,0-17-15,0-1 16,17 19-16,54-18 15,52 17-15,1 0 16,35 18-16,-36 36 16,-70-36-16,-35 17 15,-1 18-15,-17 1 16,0-19-16,0 19 16,0-19-16,0 19 15,0-19-15,-17-34 94,17-1-78</inkml:trace>
  <inkml:trace contextRef="#ctx0" brushRef="#br0" timeOffset="51912.9784">21026 2928 0,'17'0'78,"1"0"-62,-1 0-16,54 0 15,17 0-15,124-18 16,35-35-16,-18 36 16,0-18-16,18 17 15,-35 18-15,-36-18 16,-34 18-16,-54 0 16,-35-17-16,-18 17 15</inkml:trace>
  <inkml:trace contextRef="#ctx0" brushRef="#br0" timeOffset="52784.259">21661 4551 0,'0'17'0,"17"-17"47,18 0-47,54 0 16,69 0-16,72 0 16,140-52-16,212-54 15,-123 53-15,-1-18 16,-175 36-16,-72-18 15,-105 35-15</inkml:trace>
  <inkml:trace contextRef="#ctx0" brushRef="#br0" timeOffset="60248.8168">21431 6562 0,'18'0'47,"0"0"-47,52-36 15,36-17-15,53 1 16,35-54-16,17 35 15,-52 1-15,-71 34 16,-17 19 0,-54 17 62,-52 35-47,-18 18-15,0 0-16,-17 0 15,-1 0-15,1-18 16,17 18-16,0-18 16,0 0-16,18 1 15,88-89 63,17 0-62,71-35-16,-17-1 16,17 1-16,-71 53 15,-34 0-15,-19 17 78,-34 18-62,-19 18 0,-34 17-16,-1 18 15,-70 0-15,-18 0 16,-17-18-16,0 18 15,17-35-15,71-18 16,35 0-16,106-53 78,17-18-78,36 1 16,35-19-16,53-34 15,-17 35-15,-72 35 16,-52 35-16,-35 18 16,-18-18 15,-18 18 0,-17 36-31,-18 17 16,-17 35-1,-36-18-15,0 19 0,-18-19 16,-17-17 0,53-18-16,18-17 15,17-18-15,17 18 16,89-36 46,53-53-62,18 19 16,34-19-16,19-17 16,17 17-16,-18 18 15,-70 36-15,-71-1 16,-17 18 0,-36 0 15,1 0-31,-1 0 15,-53 35-15,-34 18 16,-36 35-16,-1-17 16,-87 0-1,53-19-15,17-16 16,18 17-16,35-36 16,53-17-16,71 0 62,35-35-62,17 0 16,36-18-16,18-18 15,17 1-15,-18 34 16,-35 1-16,-35 17 16,-35 18 30,-36 0-14,-35 36-32,-53-1 15,18 36-15,-53-18 16,-18 17 0,-17-17-16,0-18 0,52 1 15,18-19-15,89-17 31,52-35 1,53-18-17,53-18-15,-17 19 16,35-19-16,52 0 16,-34 18-16,-19 18 15,-34 18-15,-54-1 16,-17 0-16,-88 36 94,0 17-94,-18 0 15,0-17-15,-18 17 16,18-17-16,0 0 15,18-1-15,-18 1 16,18-18-16,17 18 16,54-36 62,17-17-78,-1-1 15,-52 19-15</inkml:trace>
  <inkml:trace contextRef="#ctx0" brushRef="#br0" timeOffset="62538.3296">22666 5133 0,'0'-18'16,"0"1"-1,-18 17 1,1 0-16,17-18 16,-18 18-16,0 0 15,1-18-15,-19 1 16,1-1-16,0 18 15,-18-18-15,0 1 16,18 17-16,17 0 16,1 0-16,-1 0 15,0 0-15,-17 0 16,17 0-16,-35 0 16,-17 0-16,-1 0 15,36 0-15,-36 0 16,19 0-16,34 0 15,-17 0-15,-1 0 16,1 0 0,17 0-16,-34 0 15,-1 0-15,17 0 16,1 17-16,0-17 16,17 0-16,-17 0 15,0 18-15,17 0 16,-17-18-1,-18 17-15,0 1 16,-18 0-16,18-1 16,-17 1-16,-1 0 15,18-1-15,18-17 16,0 18-16,0 17 16,-1-17-16,1 17 15,-36 0-15,18-17 16,-17 17-16,17 0 15,0-35-15,18 18 16,17 0-16,1-18 16,17 17-16,-18 1 15,-17 0-15,-1 17 16,19 18-16,-36-18 16,0-17-16,0 35 15,18-18-15,17 0 16,0-17-16,1 0 15,17-1-15,0 1 16,0 17 0,0 0-16,17-17 15,-17 17-15,18 1 16,-18-19-16,18 18 16,-1-17-16,1 0 15,17-1 1,1 19-16,-1-19 15,-18 1-15,19 0 16,-1-1-16,0 19 16,-17-19-16,17 1 15,18-1-15,-18-17 16,36 18-16,-18 0 16,17-18-16,1 17 15,-18-17-15,0 0 16,0 0-16,-18 0 15,18 0-15,17 0 16,-17 0-16,36 0 16,16 0-16,37-17 15,-19-1-15,0 0 16,19-17 0,-90 35-16,19-17 15,-36-1-15,1 0 0,-19 1 16,19-1-16,16 0 15,1 1-15,0-1 16,35-17-16,-52 17 16,17 0-1,-18 18-15,-35-17 16,18-18-16,-1 35 16,1-18-16,-18 0 15,17 1-15,1-1 16,0-17-16,-1-1 15,1 36-15,0-35 16,-1 18-16,1 17 16,-18-18-16,0 0 15,0 1-15,0-1 16,0 0 0,0 1-1,18-1-15,-1 0 16,-17 1-1,0-1-15,0 1 16,0-1 0,0 0-16,0 1 15,18-19-15,-18 1 16,0 17 0,0 1-1,0-1 48,0 0-48,0 1-15,0-1 16,0 1 0,0-1-16,0 0 15,0 1 1,0-1-16,0 0 125,0 1-110,0-1 17,-18 18-17</inkml:trace>
  <inkml:trace contextRef="#ctx0" brushRef="#br0" timeOffset="68560.8805">19226 1041 0,'0'-18'47,"18"18"-32,0 0-15,17 0 16,18-18 0,-18 1-16,36 17 15,-1-18-15,54 0 16,-1-17-16,36 18 15,17-1-15,36 0 16,-18-17-16,53 17 16,-18 18-16,1 0 15,17-17-15,-18 17 16,-53-36-16,-70 36 16,-53 0-16,0-17 15,-18 17-15,-17 0 16,17 0-16,-17 0 15,17 0-15,0 0 16,-17 0-16,17 0 16,-17 0-1,35 0-15,0 0 16,-36 0-16,36 0 16,18 0-16,-1 0 15,-17-18-15,53 18 16,-18 0-16,0-17 15,1 17-15,-1 0 16,18 0-16,-53 0 16,0 0-16,-18 0 31,-18 0-15,19 17-1,-1 1-15,0-1 16,18 1-16,-18-18 15,1 18 17,-19-1-17,-17 1-15,18 0 16,0 35 0,-18-1-16,17 19 0,-17-18 15,0 0-15,18 17 16,-18 1-16,0-18 15,18 17-15,17 36 16,-18-18-16,19 18 16,-1-35-1,-17-18-15,-1-36 16,-17 19-16,0-19 16,0 19-1,0-19-15,18 1 16,0 35-16,-18 0 15,17 0-15,1 17 16,17 1-16,-17-1 16,-1-17-16,1 0 15,0-18-15,-1 1 16,-17 17-16,18 17 16,0 1-16,-1-18 15,1 17-15,0 36 16,17-35-16,0-1 15,-17-17-15,-1-18 16,-17 1-16,18 17 16,17 17-16,-17-17 15,0 0-15,-1 17 16,1 1-16,-1 0 16,1-18-16,0-1 15,-18-34 1,0 0-16,17-1 0,-17 1 31,0 0-31,18-1 16,-18 19-1,18-19-15,-1 1 16,-17-1-16,0 19 16,0-19-1,18 19 1,0-1-16,-1 0 15,1 0-15,-18 1 16,18-19-16</inkml:trace>
  <inkml:trace contextRef="#ctx0" brushRef="#br0" timeOffset="70280.9227">19403 1041 0,'0'35'63,"0"18"-63,0-18 15,0 53-15,-36 18 16,19-18-16,-1 18 16,18-18-16,-17 1 15,17-1-15,0 0 16,0 18-16,0-18 15,0 0-15,0-17 16,0 17-16,17-17 16,1 17-16,-1 18 15,1-54-15,0 19 16,-1 0-16,1-1 16,0 1-16,-1-1 15,19 1-15,-19-1 16,19 19-16,-1 16 15,-18 19-15,19-1 16,-1-17-16,18-18 16,-35 18-1,17-35-15,-18-1 16,1 1-16,0-18 16,17 35-16,-17-53 15,-1 1-15,-17-1 16,18-18-1,0 19-15,-1-19 16,1 19-16,17-19 16,0 19-16,-17-36 15,0 17-15,-1 1 16,1-1-16,0-17 16,-1 0-1,1 0-15,17 0 16,-17 0-16,17 0 15,18 18-15,-18-18 16,36 18-16,-1-1 16,1 1-16,-18 0 15,0-1-15,-36-17 16,1 0 0,0 0-16,-1 0 0,1 0 15,0 0-15,17 0 16,18 0-16,-18 0 15,36 0-15,17 0 16,0 0-16,0 0 16,-17 0-1,-18 0-15,-18 0 16,-17 0-16,-1 0 31,1 0-15,0-17-1,-1 17 1,1-18 0,-1 18-16,1-18 15</inkml:trace>
  <inkml:trace contextRef="#ctx0" brushRef="#br0" timeOffset="73944.2312">1958 4904 0,'18'0'16,"-1"0"-16,18 0 16,54 17-16,16 19 15,19-1-15,35 18 16,17-36-16,0 1 15,-52 17-15,-53-17 16</inkml:trace>
  <inkml:trace contextRef="#ctx0" brushRef="#br0" timeOffset="75176.6142">2311 5080 0,'-18'35'78,"0"36"-62,1 88-16,-1 52 15,-17 19-15,17 87 16,18 1-16,0 17 16,0-18-16,0-35 15,0 18-15,35 0 16,18 71-16,0-36 15,0 0-15,0-35 16,-18 0-16,1-36 16,-19-35-1,1 18-15,17-70 16,-17-36-16,17 0 16,18-18-16,-35-34 15,-1 16-15,19-16 16,-19 17-16,1-18 15,-18 35-15,18 18 16,17 18-16,-18 0 16,1-36-16,0 18 15,17 18-15,-35-18 16,18 18-16,-18-36 16,0-17-16,0 53 15,0-18-15,-36 18 16,19 0-16,17-18 15,0 18-15,0-54 16,0-16-16,0-19 16,0 1-16,0-18 15,0-1-15,0 19 16,0 17 0,0-17-16,0 17 0,0 35 15,0-17-15,0 0 16,0-18-16,0 1 15,0-1-15,0 0 16,0 0-16,0 18 16,0 0-16,17 0 15,1 17 1,-18-35-16,0 36 16,35-36-16,-35-18 15,0 1-15,0-53 16,0-1-1,0 1 110,-17-36-109,-19 1 0,1-1-1</inkml:trace>
  <inkml:trace contextRef="#ctx0" brushRef="#br0" timeOffset="75721.8988">2699 16334 0,'53'0'0,"35"17"16,35 1-1,18 17-15,18-17 16,-35-1-16,-54 1 16,-17-18-16,-35 0 15,17 0-15,-35 18 110</inkml:trace>
  <inkml:trace contextRef="#ctx0" brushRef="#br0" timeOffset="77263.667">265 9119 0,'0'-17'47,"17"-19"-47,18 1 16,-17 0-16,0 35 15,-1-18 17,1 18-32,0 18 15,17-1-15,-17 36 16,-1 18-16,1-18 15,0 17-15,-18-17 16,0 18-16,0-1 16,-18-17-16,-17-17 15,-1 17-15,19-1 16,-1-16-16,18-19 16,0 1-1,35 0-15,1-18 16,34 0-16,54 0 15,17 0-15,17 0 16,1-36-16,-35 19 16,-89-1-16,0 0 15,-17 18 48,-36 0-48,1-17 1,-36-18-16</inkml:trace>
  <inkml:trace contextRef="#ctx0" brushRef="#br0" timeOffset="77887.9065">1129 8590 0,'0'-18'15,"18"18"-15,17 71 16,0 17-1,36 53-15,-1 18 16,-17-18-16,0 0 0,-35-52 16,-1-19-1,-17-17-15,0-35 16,-35-89 46,-18-35-46,-17-35-16,17 0 16,-18-18-16,36 1 15,17 34-15,18 36 16,0 0-16,18-1 16,35 1-16,88-53 15,0 53-15,-18 0 16,19 17-16,-72 36 15,-52 17-15,17 18 16</inkml:trace>
  <inkml:trace contextRef="#ctx0" brushRef="#br0" timeOffset="78801.1758">1587 8643 0,'0'18'78,"0"-1"-47,0 1-31,0 0 32,0-1-17,-17 1 1,-1 17 0,1-35-1,-1 18 1,0-18 31,1 17-32,-1-17-15,18 18 78,-18-18-78,18 18 32,18-18 30,53-18-62,-1-17 16,36 0-16,-53-1 15,-18 19-15</inkml:trace>
  <inkml:trace contextRef="#ctx0" brushRef="#br0" timeOffset="81815.9664">4815 14640 0,'-17'0'0,"34"0"31,19 0-31,-1 0 16,36-17-16,34-36 16,19 17-16,35-16 15,17 16-15,36-34 16,-1-1-16,1 1 15,35-1-15,0 18 16,-18-17-16,-17-1 16,35 0-16,-36 1 15,1-1-15,0 18 16,-1-17-16,1 17 16,0-18-16,-18 1 15,-35 35-15,-1-36 16,-34 0-16,-1 19 15,18-19-15,-52 36 16,16-36 0,1 36-16,18-36 15,34 36-15,1-18 16,-18 18-16,18-18 16,0 35-16,-36 1 15,-17-19-15,-18 1 16,-35 35-16,-18-18 15,1 1-15,-19 17 16,1-18-16,0 18 16,-1-17-1</inkml:trace>
  <inkml:trace contextRef="#ctx0" brushRef="#br0" timeOffset="83024.7397">11377 12471 0,'18'0'63,"-1"0"-48,-17-18-15,53 18 0,18 0 16,-18 0 0,35 0-16,0 0 15,18 0-15,-18 0 16,0 0-16,53 18 16,-70-1-1,-36 1-15,18 0 16,0-18-16,-18 17 15,18-17-15,0 0 16,18 0-16,-18 0 16,35 0-16,0 0 15,18 0-15,0 0 16,0 0-16,-18 0 16,18 0-16,17 0 15,1 0-15,34 18 16,-52-18-16,18 0 15,34 0-15,-17 0 16,1 0 0,69 0-16,1 0 15,-36 0-15,1 0 16,-1 18-16,-35-18 16,53 35-16,-88-35 15,0 0-15,-18 17 16,-17-17-16,-18 0 15,17 18-15,1-18 16,17 0-16,35 18 16,89-1-16,-18-17 15,18 18-15,-1-18 16,-34 0-16,-1 0 16,36 35-16,-36-35 15,-35 0-15,-17 0 16,-36 0-16,-17 0 15,-36 0-15,-18 0 32,1 0-17,0 0-15,-1 0 16,36 18 0,18 0-16,17-18 0,0 17 15,18 1-15,-53-18 16,35 0-16,-35 0 15,-18 0-15</inkml:trace>
  <inkml:trace contextRef="#ctx0" brushRef="#br0" timeOffset="84824.9177">12876 15946 0,'0'-53'109,"0"-124"-109,36-87 16,-36-71-16,0-18 15,-18-88-15,-17-53 16,-71-141-16,0 53 15,18 0-15,-18 123 16,18 53 0,0 1-16,52 105 15,-17-35-15,18 17 16,18 18-16,-1 18 16,-17 18-16,17-19 15,-17 54-15,-1-36 16,1 54-16,18 34 15,-1 1-15,0 17 16,18 18-16,-35-53 16,17 18-16,1-1 15,-36-34-15,17 34 16,1 1-16,18 17 16,-1-17-16,0 17 15,-17-17-15,35-1 16,0 1-16,0 17 15,0 18-15,0 0 16,0-18-16,0 18 16,0 18-16,0 34 15,0 1-15,0 18 16,0 17-16,0 17 16,0 1-16,0 0 15,-18 17-15,18-17 16,0-18-16,0 35 15,0-17 1,0 17-16,0 1 16,0-1 46,-17 18 16,-19 53-78,-16 18 16,-1-1-16,17 18 16,1-17-16,0-36 15,35-17 48,17-71-32,36-18-31,36-70 16,-1 18-16,0 17 15,-18 0-15,-17 53 16,-17 0-16,-19 36 15,1 17 1,0 0-16,17 0 16,0 0-1,0 35-15,1 0 16,17 0-16,0 18 16,-1-35-16,-34 0 15,0-1-15,-1 1 16</inkml:trace>
  <inkml:trace contextRef="#ctx0" brushRef="#br0" timeOffset="85904.9905">12312 15946 0,'18'0'0,"17"0"15,35 52-15,19 54 16,-1 35-16,35 18 16,-17 35-16,18-35 15,-36-53-15,-18-18 16,-34-70 0,-19-1-1,19-70 1,-1-53-16,18-70 15,17-36-15,1-52 16,35-89-16,-1 36 16,1 52-16,-35 53 15,-36 89-15,-17 52 16</inkml:trace>
  <inkml:trace contextRef="#ctx0" brushRef="#br0" timeOffset="89102.981">6544 14887 0,'18'-17'47,"17"-36"-32,0 0-15,-17 0 16,-1 35-16,1 1 47,0 17-47,-1 17 31,1 36-31,0 18 16,-1-1-16,1 71 15,17 18-15,-35-35 16,0-19-16,18 1 15,-18-53-15,0 0 16,0-18-16,0-17 16</inkml:trace>
  <inkml:trace contextRef="#ctx0" brushRef="#br0" timeOffset="90095.6617">7444 14799 0,'0'35'15,"0"1"1,0 52-16,0 18 15,35-18-15,0 18 16,-17-36-16,17-35 16,-35 1-16,18-19 15,-1-17-15,1 0 16,0 0 0,-1 0-16,-17-17 15,18-1-15,0-35 16,-1 0-16,-17 0 15,0-17-15,0-1 16,0 1 0,-35 34-16,0-17 15,35 18-15,-18 18 16,0 17-16,1 0 16,-1 0-16,0 0 15,1 0-15,-1 0 16,1 35-16,-1-18 15,18 1 1,0 0 0,18-18-1,34 0 1,19-36-16,17-16 16,18-19-16,0 18 15,-36 0-15,-17 18 16,-17 17 15,-19 18-15,-17 18-16,18 0 15,0 34-15,-1 1 16,-17-17 0,18 34-16,-1 1 0,1-18 15,0 0-15,-1-36 16,-17 1-16,18 0 15,0-18 1,-1 0-16,-17-18 16,18 0-16,0-17 15,-18-18-15,0 18 16,0-18 0,0 0-16,-18 18 15,-17-18-15,-1 0 16,19 18-16,-19-1 15,19 36-15,-1-17 16,-17 17 0,17 0-16,-17 0 15,0 17-15,-18 1 16,35 0-16,-17 17 16,0 0-16,17-17 15</inkml:trace>
  <inkml:trace contextRef="#ctx0" brushRef="#br0" timeOffset="91471.2206">14817 13476 0,'0'35'62,"17"18"-62,1 0 16,0 18-16,-1-18 15,1 0-15,-18-36 16,0 1-16,0 0 16,0-1-1,0 1-15,0-1 16</inkml:trace>
  <inkml:trace contextRef="#ctx0" brushRef="#br0" timeOffset="92392.9239">15205 13617 0,'17'0'15,"1"0"1,0 0-16,-1 53 16,19 18-16,-1-1 15,0 1-15,-17-18 16,-1 0-16,1-18 15,0-35-15,-1 0 47,1-18-47,-18-17 16,0 0 0,0-18-16,0 0 0,-18 18 15,1-1-15,-19 1 16,19 0-16,-19 17 15,19 0-15,-1 1 16,1 17-16,17-18 78,0 1-62,17-1-16,18 0 15,-17 1-15,17 17 16,-17-18-16,0 18 47,-1 0-47,1 0 16,0 0-1,-1 18-15,-17-1 16,18 1-16,17 35 15,0 0-15,1 0 16,-1-36-16,-17 19 16,17-1-16,0-17 15,-17-1-15,-1-17 32,1 0-32,0-17 15,-1-19-15,1 19 16,0-19-16,-1-17 15,1 0 1,-18 18-16,0-35 16,0-1-16,0 1 15,-35 34-15,-1-17 16,1 18-16,17 17 16,1 1-16,-54 17 15,-17 0-15,-18 53 16,-17-18-16,-1 18 15,54-18-15,17-17 16,18-18-16</inkml:trace>
  <inkml:trace contextRef="#ctx0" brushRef="#br0" timeOffset="93543.5549">13141 9084 0,'18'0'16,"-1"18"-16,1-1 15,0 19 1,-1-19 0,-17 1-16,0-1 15,0 1 1,-35-18-1,17 0 1,1 0 15,17-18-15,0 1 0,0-1-16,0 1 15,35-1 1,18 0-16,-36 18 15,19 0-15,-1 0 16,0 18-16,18 17 16,-18 0-16,1 18 15,-1-17-15,-17-1 16,-18 18-16,0-18 16,0 18-16,0 0 15,0 18-15,-18-36 16,0 18-16,18-18 15,-17-35-15,-1 18 16,18-1 0,-18-17-1,1 0 1,-1 0 15,36 0 16,17 0-31,18 18-16,-18 17 15,18 0-15,0 1 16,0-1-16,-18 0 16,-17-17-16,17 0 15,-17-1-15,0-17 63,-18-35-48,0 17-15</inkml:trace>
  <inkml:trace contextRef="#ctx0" brushRef="#br0" timeOffset="94431.2694">13935 9225 0,'-18'35'16,"0"1"-16,18 34 15,0 1-15,0-1 16,18 1 0,17-1-16,18-17 0,0-17 15,-18-19-15,-17 1 16,17-18-16,-17 0 15,0-18 1,-18 1-16,0-19 16,0 1-1,0 0-15,-18-36 16,-17 1-16,-1 17 16,1 18-16,18-1 15,-19 1-15,1 35 16,17 0-16,18-18 62,0 1-46,18-1 0,0 18-16,17-18 15,18-17-15,0 17 16,-18 1-16,0-1 15,1 18 17,-36 18-17,17 17 1,-17 18-16,18 0 16,-1-18-16,1 18 15,0-18-15,-1-35 16,-17 18-1,18 0 17,0-18-32,-18-18 15,0 0 1,0 1 0,0-18-1,-36-18-15,1 17 16,17 19-16,-17-19 15,0 1-15,17 17 16,1 18 0</inkml:trace>
  <inkml:trace contextRef="#ctx0" brushRef="#br0" timeOffset="96071.7424">15028 9119 0,'0'0'0,"71"53"0,17 53 16,-35-35 0,18 17-16,-36-18 15,0-17-15,-17-17 16,-18-1-16,0-53 62,0-17-46,0-53-16,0 0 16,0-18-16,17 53 15,1 0-15,0 18 16,-1 17 15,1 18-31,0 18 16,17 34-16,-18 19 15,19 0-15,-1-1 16,-17-17-16,-1-35 16,-17 17-16,18-35 47,-18-18-32,0-35 1,18-17-16,-1 17 15,19 35-15,-1-17 16,0 17-16,-17 1 16,35 17-16,0 0 15,-18 0 1,18 17-16,17 36 16,1-17-16,-18 17 15,0-1-15,-18-16 16,-17-36-16,-18 17 15,0-70 48,0 1-47</inkml:trace>
  <inkml:trace contextRef="#ctx0" brushRef="#br0" timeOffset="96770.5389">16475 9013 0,'0'0'0,"35"71"0,0 0 0,1-1 15,-1 36-15,0-35 16,0-1 0,-17-17-16,0-35 15,-18 17-15,0-53 63,0-17-48,0-53-15,0-36 16,0 36-16,0 35 16,17 18-16,-17 17 15,0 1-15,18 17 16,0 0-16,17 17 16,18 36-16,17 0 15,1 35-15,-18-35 16,-36-17-16,1-1 15,0-18-15,-18 1 47,0-36-31,-18-17 0,0 0-16,1-18 15,17 0-15,0 35 16,0-17-16,0 17 15,35 18-15,0 0 16,-17 18-16,17 0 16,18 17-16,-18-17 15,-17 17-15,0 0 16,-1 1-16,1-19 16,0 18-16,-1 1 15,-17-19 1,0 19-16,0-19 15,-17-17 1</inkml:trace>
  <inkml:trace contextRef="#ctx0" brushRef="#br0" timeOffset="97295.3487">17498 10019 0,'0'0'0,"176"-35"15</inkml:trace>
  <inkml:trace contextRef="#ctx0" brushRef="#br0" timeOffset="99922.0874">14376 9225 0,'0'0'0,"-36"18"0,19-1 16,17 1 0,53 17-16,-18 1 0,18-19 15,0 1-15,0 0 16,17-1-16,71-17 15,71-17-15,53-19 16,87-52-16,54 0 16,70-36-16,-123 36 15,-176 53-15,-107 0 47,-52 17-47,-36 18 16,-105 0-1,-89 0-15,-70 53 16,-159 70-16,-36 1 16,160-18-16,105 17 15,89-35-15,70-70 16,18 17-16,35-17 16,17-18-1,89-18-15,18-52 16,52-1-16,0-17 15,1 0-15,-36 17 16,-71 18-16,-17 18 16,-35 17 15,-36 54-15,-52 69-1,-18 1-15,52-17 16,1 16-16,35-52 15,18-17-15,17-1 16,0-18 0,-17-17-16,52 0 15,1 0-15,0-35 16,34-35-16,1 17 16,-35 0-16,17-35 15,-53 35-15,18-18 16,-53 18-16,0 36 15,0-1-15,-17 18 16,-1 0 0,-35 70-16,-18 36 15,36-17-15,17-19 16,1-17-16,17 0 16,35-18-16,-17-35 15,35 0-15,17 0 16,1 0-16,17-17 15,18-36-15,-36 17 16,-17-17-16,-17 18 16,-19 0-1,-17 17-15,0-17 16,-35 17-16,-18 1 16,0 17-16,-70 0 15,-54 53-15,18 17 16,18 18-16,71-17 15,35-1-15,17-17 16,18 0-16,35-17 16,36-19-16,35 1 15,35-18-15,70-53 16,1-18-16,-18-17 16,-35-18-16,-71 36 15,-70 17-15,-1 18 16,-17 17-16,-70 0 15,-54 1-15,-52 17 16,-124 17-16,-35 72 16,17 16-16,54-16 15,105-19-15,106-35 16,35 1 0,54-19-16,34 1 15,54-18-15,35-18 16,-18-35-16,0 18 15,-53-18-15,-35 36 16,-36-19-16,1 19 16,-18-1-1</inkml:trace>
  <inkml:trace contextRef="#ctx0" brushRef="#br0" timeOffset="101359.8996">17851 10248 0,'17'0'16,"-17"18"0,53 88-16,-18 17 15,-17 1-15,0-1 16,-1-35-16,1-17 16,-18-18-16,0-71 78,0-35-63,0-17-15,18-19 16,-18 37-16,35-19 16,18 18-16,0 18 15,-18 17-15,-17 18 16,17 0-1,18 71-15,0 17 16,-18 0-16,0-17 16,1-18-16,-19-1 15,-17-16-15,0-54 63,0-52-48,0-19-15,0-34 16,0 35-16,0 35 16,18 35-1,-1 36 1,19 17 0,-1 18-16,18 18 15,-18-19-15,0 1 16,-17-17-16,0-19 15</inkml:trace>
  <inkml:trace contextRef="#ctx0" brushRef="#br0" timeOffset="103800.8697">9119 14834 0,'53'71'0,"18"35"16,-36 0-16,0-18 15,1 18-15,-19-36 16,-17 1-16,0-36 16,0-17 15,0-36-15,18-88-1,17-35-15,-17-18 16,17 36-16,0 52 15,1 1-15,-19 34 16,1 19-16,0 17 16,-1 0-1,18 0-15,-17 35 16,0 0-16,-1 1 16,1-1-16,-18-18 15,0-34 48,18-36-48,-1-18 1,1 36-16,0-18 16,17 18-16,0 35 15,0 0 1,1 0-16,17 18 15,0 34-15,-18 1 16,0 18-16,0-1 16,-17 1-16,0-18 15,-18-35-15,17-1 16,-17 1-16,18-18 16</inkml:trace>
  <inkml:trace contextRef="#ctx0" brushRef="#br0" timeOffset="105144.1118">16633 13441 0,'53'53'0,"0"0"16,-17 17 0,34 18-16,-35-17 15,1 35-15,-19-53 16,-17 0-16,0-18 16,0-106 62,0 1-78,0 17 15,0-18-15,0 18 16,18 18-16,-18 17 16,18 1-1,-1 17-15,1 0 16,17 17-1,0 1-15,-17 35 16,17 0-16,-17-18 16,0-17-16,-1 0 15,-17-1-15,0-34 78,18-36-78,0-18 16,-1 0-16,18 1 16,1 17-16,-1 0 15,18 53 1,17-18-16,1 18 16,-36 0-16,1 0 15,-1 36-15,0 17 16,-17 0-16,-1-18 15,1 18-15,-18 0 16,0-18-16,18-17 16,-1-1 31,1-17-1,0 0-30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2:27.9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20249 2240 0,'0'0'0,"18"71"16,-18 17-16,0 18 15,0 35-15,-53-53 16,0-17-16,0 17 15,18-53-15,35-17 79,18-18-64,17 17-15,36 1 16,-1 0-16,54-1 15,-36-17-15,0 0 16,18 0-16,-36-35 16,1 0-16,17-54 15,-53 19-15,1-18 16,-1-18-16,-17 0 16,-1 18-16,-17 17 15,0 36-15,0-18 16,-35 0-16,-18 0 15,0 18-15,-17 0 16,-1-1-16,0 1 16,1 0-16,-1 17 15,-35 1-15,54 17 16,-19 0-16,18 0 16,0 35-16,18 18 15,17 35-15,18 53 16,18-17-16,35 17 15,35-18-15,0-17 16,18-18-16,17-17 16,72-36-1,-54-35-15,17 0 16,-52-35-16,-35-1 16,-1-52-16,-17 35 15,0 0-15,0 1 16,-18 16-16,18-17 15,-35 18-15,0 0 16,-1 35-16,-17 35 47,0 18-31,0 18-16,0 17 15,0-18-15,0-17 16,0-35-16,0-1 15,0 1 48,-17-18-47,-1 0-1,-35 0 1</inkml:trace>
  <inkml:trace contextRef="#ctx0" brushRef="#br0" timeOffset="505.3244">21431 1923 0</inkml:trace>
  <inkml:trace contextRef="#ctx0" brushRef="#br0" timeOffset="3584.5283">22260 2434 0,'0'53'0,"0"0"16,0 35-16,0-17 0,0-1 15,0-17-15,0-18 16,0-17 15,0-36 0,-17-34-15,17-54-16,0 53 16,0-18-16,17 18 15,19 0-15,-1 18 16,18 35-16,17 0 15,-17 0-15,-18 18 16,1 52-16,-1 1 16,0 17-16,-17-53 15,-18 18-15,0-17 16,0-19 0,-18-17 15,1-17-16,-1-36-15,0 0 16,1-18 0,-1 36-16,18 0 15,0-1-15,18 19 16,35 17-16,17 0 16,1 0-16,-18 0 15,0 17-15,-18 36 16,-17 18-16,-1-1 15,-17 1-15,0-18 16,18 17-16,-18-34 16,17-19-16,1 1 15,-18 0 1,18-18-16,-1 0 16,1-18-16,35-17 15,17-18-15,19-18 16,-19 1-16,1 17 15,-18 0-15,-18 0 16,-17 18-16,-1-1 16,-17 19-1,0-1-15,-17 18 16,17-18 0,-53 18-16,-53 0 31,53 0-31,18 18 0,17 0 15,0 35-15,1 0 16,17-1-16,0-16 16,17 34-1,19-17-15,-1 0 16,18-18-16,0 1 16,-18-36-16,0 0 15,18 0-15,0 0 16,0-53-16,0 0 15,0 0-15,-18-18 16,0 1-16,1 17 16,-36 18-16,0 17 15,0 0-15,17 1 32,1 34-17,0 1 1,-1 35-16,1 17 15,0 1-15,-1-18 16,-17-18-16,0 18 16,0-18-16,0-17 15,0-89 32,18 1-47,17-18 16,-35 35-16,35 18 15,-17 17 1,0 18-16,-1 0 16,19 0-1,-1 35-15,0 18 16,18 0-16,35 0 16,-52-18-16,16 0 15,-16-17 1,-19-18-1,1-35-15,17-18 16,1-35-16,34-53 16,-17 35-16,0 35 15,-53 36-15,0 0 16,0 17-16,-18 18 16,1 0-1,-19 18-15,1 52 16,18-17-16,17 18 15,0-18 1,35 0-16,18-1 16,-18 1-16,0-17 15,1-1-15,-1-17 16,-18-1-16,-17 1 16,0-1-1,0 1-15,-17 0 16,-1-1-1,1-17-15,34 0 79,36 0-64,0-17-15,35-36 16,0 0-16,-52 0 15,-1 18-15,-17-18 16,-18 35-16,0-17 16,0 0-16,0 17 62,0 36-46,0 35-16,0 35 15,0-18-15,0 18 16,17-17-16,19-18 16,-19-35-1,1-18 1,-1 0 0,19-18-16,34-35 15,-17 0-15,0 0 16,-18-17-16,1 17 15,-19 17-15,1 36 79,0 36-79,17 17 15,0-18-15,36 35 16,-18-34-16,-18-1 15,18-17-15,0-18 16,0 0-16,0-53 16,-18 17-16,0-52 15,18 18-15,-35-18 16,-18 17-16,0 0 16,-36 19-16,-17 34 15,18 0-15,18 18 16,-36 0-16,-18 0 15,1 18 1,34 17-16,1 0 16,17 18-16,1 0 15,17-17-15,0-1 16,17-18-16,19 1 16,17 0-16,35-18 15,18-53-15,17 0 16,18-35-16,36-36 15,-1 36-15,-53 17 16,-52 36-16,-36 35 31,-17 18-15,-1 17-16,1 18 16,17 18-16,-17-1 15,0-17-15,-1 0 16,1-35-16,-18-1 15,18-17-15,-1 0 32,1-17-17,-18-36-15,18 0 16,-1 18-16,1 17 16,-1 0-16,1 18 15,0 18 1,17 17-16,0 18 15,18 0-15,18 0 16,-1 17-16,1-34 16,-18-19-16,-18-17 15,-17-35 1,-18 17 0,17 1-16,-17-1 15,-35 18 48,-36 0-48,-52 18-15,-18-1 0,-53 1 16</inkml:trace>
  <inkml:trace contextRef="#ctx0" brushRef="#br0" timeOffset="3952.1567">25188 2293 0,'18'0'78</inkml:trace>
  <inkml:trace contextRef="#ctx0" brushRef="#br0" timeOffset="4440.0936">23689 4357 0,'18'0'16,"17"0"-1,35 0-15,19-18 16,17 1-16,17-1 16,0 0-16,-52 1 15,-71-1 32,-35 53-16</inkml:trace>
  <inkml:trace contextRef="#ctx0" brushRef="#br0" timeOffset="4736.1055">23530 4710 0,'0'0'0,"18"0"16,17 0-16,36 0 16,17 0-16,0 0 15,36-18-15,-19-17 16,-69-1-16,-19 19 94</inkml:trace>
  <inkml:trace contextRef="#ctx0" brushRef="#br0" timeOffset="6613.095">24888 3898 0,'-17'0'63,"-1"0"-47,-17 18-16,17 17 15,1 0-15,-1 36 16,18-18-16,18 0 15,-1-36-15,36 19 16,18-19-16,-1 1 16,1-18-16,-18 0 15,0 0-15,-18 18 16,-35-1 0,0 19-1,0 16-15,0-16 16,0 17-16,-35 0 15,-1-1-15,1-34 16,0 0 0,17-18 15,1 0-15,17-18-1,0 0-15,17 1 16,18-18-16,36-1 15,17 1-15,18 17 16,18-35-16,-19 18 16,-16-18-16,-1-17 15,-18 17-15,-17 0 16,-17 18-16,-1 17 16,-18 0-16,1 1 15,-18-1 1,0 0 15,-35 18-15,0 0-1,-1 36-15,1-1 16,-18 18-16,18 0 16,17 0-16,0 0 15,18-36 1,18-17-1,17 0 1,18-17-16,18-36 16,-18 0-1,0 0-15,-36 35 16,-17-17-16,18 35 47,0 0-32,-1 53 1,1-18-16,0 36 16,-18-18-16,17-18 15,1-17-15,-1-1 16,1-17 0,17-53-1,1 0-15,17 0 16,-1-17-16,-16-1 15,-1 36-15,-17 17 32,-18 36-17,17 17 1,-17 18-16,0 0 16,18 0-16,-18-35 15,18-1 16,-18-34-15,17-19 0,1-17-16,0-17 15,17 17-15,0 0 16,-17 35-16,17 1 16,-17 17-1,-1 0-15,19 17 16,-1 36-16,0 0 15,0 0-15,-17-35 16,0-1-16,-1 1 16,1-18-16,0-18 15,17-34 1,18-54-16,35 0 16,-35 35-16,0 18 15,-36 18-15,1 35 16,0 0-1,-1 18-15,1 35 16,17 0 0,1-18-16,-19 0 15,1-17-15,-1-1 16,1-17-16,17-17 16,1-36-16,-1 0 15,18-18-15,-18-34 16,0 34-16,-17 0 15,-18 36-15,0 0 16,-35 35 15,-1 35-31,1 36 16,18-1-16,-1 19 16,18-19-16,18 1 15,34-18-15,1-18 16,0-18-16,36-17 15,-1 0-15,18-52 16,-36 16-16,-17 1 16,-35 17-16,-1 1 15,-17-1-15,-35 18 16,-36 35 0,-87 36-16</inkml:trace>
  <inkml:trace contextRef="#ctx0" brushRef="#br0" timeOffset="8016.3905">9931 2681 0,'0'-18'15,"0"36"1,-53 53 0,17 17-16,1 18 0,-18 0 15,53-36 1,-17-35-16,17-17 47,0-36-32,35-35-15,53-35 16,36-18-16,34 18 16,36-18-16,0 18 15,-70 18-15,-54 34 16,-17 19-16,-17 17 16,-19 0-16,71 88 15,18 18-15,0 17 16,35 18-16,-35-35 15,-35-18-15,-18-35 16,-36-53 47,-70 0-32,-35-35-31,-18 0 15</inkml:trace>
  <inkml:trace contextRef="#ctx0" brushRef="#br0" timeOffset="8824.1817">10760 2857 0,'-18'18'47,"0"106"-31,-34 87-16,34 142 15,18 194 1,18 176-16,52 88 16,-35-34-16,-35-54 15,0 53-15,0-106 16,36-123-16,-1-53 16,0 17-16,18-17 15,18 18-15,-1 123 16,-52-141-16,17-53 15,-35-89-15,18-52 16,-18-35-16,0-53 16,0-18-16,35-71 15,-35-52-15,0-36 32,0-18-17,0 1-15,0 0 16,18-18-16,-18 17 15,17 1-15,-17 0 16,0-1 0,0 1-1,0 17-15,0 18 16,0 0-16,0 18 16,0-18-16,36 17 31,-36-35-31,17 1 0,-17 17 15,0-1 1,0 1 0,0 18-16,0-18 15,0-35 63,-17-18-62,-19-36 0,1 1-16,17 0 15,-35-1-15</inkml:trace>
  <inkml:trace contextRef="#ctx0" brushRef="#br0" timeOffset="9265.1383">10442 14764 0,'0'0'0,"18"0"16,35 0-16,17 53 15,-17 17-15,18 36 16,-18 0-16,17 0 16,-17-36-16,-18-34 15,1-19-15,-19-17 16,19 0 0,17-35-16,52-71 15,19-35-15,17-35 16,-18 17-16,-17 35 15,-35-17-15,-18 71 16,-36 17-16,-17 35 47,-53 0-31,-17-34-1,-1-54-15,54-18 16,-1-87-16</inkml:trace>
  <inkml:trace contextRef="#ctx0" brushRef="#br0" timeOffset="10016.8843">12100 11236 0,'0'18'31,"0"-1"0,-17-17 1,-1-35-32,-17-36 15,-1-17-15,19-18 16,17 18-16,0 18 16,0 34-16,141-52 31,-106 71-31,0 34 15,1 54-15,17 52 16,17 36 0,1 88-16,-18-35 0,0-1 15,-36-70-15,-17-35 16,0-18 0,-35-35-16,-18 0 15,18-35-15,17-18 16,0 17-16,1-17 15,-1 0-15,1-17 16,-1-36-16,0-18 16,1 18-16,17 18 15,35 0-15,35 0 16,-17 17-16,0 0 16,18 36-16,-18 53 15,17 34-15,1 19 16,-18 35-16,17-18 15,-34-53-15,-19-35 16,1-36 0,0-69-1,-1-19-15,1-53 16,-1 1-16,36-36 16,-17 1-16,17 34 15,0 1-15,17 17 16,-17 35-1</inkml:trace>
  <inkml:trace contextRef="#ctx0" brushRef="#br0" timeOffset="10800.2435">13300 11359 0,'0'0'0,"-53"18"15,18 35-15,-1 18 16,19 34-16,-1-16 15,18-1-15,0-18 16,35 1-16,18-36 16,-18 0-16,54-35 15,16 0-15,-34-70 16,-18 35-16,-18-54 16,-17 36-16,-1-52 15,-17 16-15,-35-16 16,0 34-16,0 18 15,-18 18 1,0 17-16,-35 18 16,-18 0-16,-18 0 15,1 18-15,52 0 16,1-18-16,34 17 16,36 1-1,0-1-15,89-17 31,34 0-31,36-70 16,53-18-16,70-18 16,-18-18-16,-52 36 15,-71 18-15,-106 34 16,-17 36 0,-36 53 15,1 18-31,-1 52 15,0 36-15,18-18 16,0-17-16,0-36 16,36-18-16,-1-34 15,0-19-15,1 1 16,34-18-16,18-53 16,-17-18-16,35-70 31,-71 36-31,-17 16 0,-18 19 15,-36-54-15,-17 36 16,1 0 0,-1 35-16,0 35 0,-18 1 15,1 17 1,-1 17-16,-17 36 16,0 0-16,35-18 15,53 1-15,-18-19 16,36-17-1,-1 0 1,1 0-16,0 0 16</inkml:trace>
  <inkml:trace contextRef="#ctx0" brushRef="#br0" timeOffset="11548.1446">14852 10936 0,'18'0'16,"-18"18"-16,0 35 15,0 35 1,0 0-16,17 36 16,-17-36-16,0-35 15,0-89 32,0-34-31,0-18-16,0-54 15,0 19-15,0 52 16,35 19-16,1 34 16,-1 0-16,18 18 15,-18 0-15,-17 0 16,35 53-16,-18-18 16,18 18-16,-35 0 15,-1-17-15,1-19 16,-18 18-16,0-17 15,-18-18 17,18-35-17,0-53 1,0-36-16,0 18 16,36 36-16,-1 35 15,-18 35-15,1-18 16,0 18-16,35 35 15,-18 36-15,0 35 16,-17-18-16,-1 18 16,1-54-16,0 1 15,-18 0-15,0-35 16,0-53 31,0-1-47,0-34 15,0-1-15,17 1 16,1-1-16</inkml:trace>
  <inkml:trace contextRef="#ctx0" brushRef="#br0" timeOffset="12993.1434">28963 7426 0,'-18'0'31,"1"0"-15,-1 35-16,0 18 15,-17-18-15,18 18 16,-1-17-16,18-1 15,0-88 79,18-35-94,17 17 16,0 1-16,-17 17 15,-1 17-15,1 19 47,0 17-47,17 0 16,18 53-16,53 35 16,0 0-16,-36-35 15,18 0-15,-70-18 16,17-17-16,-17 0 15,-1-18-15,-34 0 94</inkml:trace>
  <inkml:trace contextRef="#ctx0" brushRef="#br0" timeOffset="13898.9199">29192 7532 0,'0'35'47,"0"71"-47,0 53 15,18 52-15,35 19 16,0 17 0,17 17-16,-17 1 15,0 70-15,-35-71 16,-1 1-16,-17-53 16,36-1-16,-36-70 15,0-17-15,0-71 16,0-18 62,0-17-62,-18-1-1,-17-17 1,-18 0-16,0-35 15,-18-18 1,1-35-16,-18 35 16,17-35-16,18 17 15,-17 1-15,52 17 0,0 18 16,18 17 0,18 18 15,0 0-31,35 35 15,0 18-15,35 35 16,-18-17-16,-17-18 16,18 0-1,-18-18-15,-18-17 16,0-1-16,0-34 31,-17-36-31,17-18 16,1 1-16,17-36 15,0 0-15,-18-17 16,-18 70-16,1 35 16,-18 0 15,-18 18 0,-34 18-31,-1-18 16,-18 0-16,36-35 15</inkml:trace>
  <inkml:trace contextRef="#ctx0" brushRef="#br0" timeOffset="16215.6187">29792 8731 0,'0'0'0,"18"0"0,-1 0 15,1 18-15,0 52 16,-1 36-16,-17 0 15,0 18-15,0-36 16,0-18-16,0-17 16,0-35-16,0 0 47,18-18-47,0 0 15,17 0-15,18-36 16,17-17-16,18-17 15,-17-1 1,0 18-16,-18 0 16,-18 0-16,0 18 15,-17 0-15,-18 17 63,-18 36-48,-17 17-15,35 18 16,0 18-16,0-36 16,0 18-16,0-18 15,0-17 1,17-18-16,1 0 16,35-18-16,-18 0 15,-17 1-15,-18-18 16,0-18-16,0 35 15,0-35-15,0 0 16,-35 18-16,17 17 16,0 1-16,18-1 62,0 0-46,36 1-16,-19-19 15,54 1-15,-1 0 16,-17 0-16,-17 35 16,-19 0 15,1 35-15,-1 35-16,19 1 15,-1-36-15,-17 18 16,-1-35 15,1-18-15,0-18-1,-1-17-15,1-18 16,0 0-16,-18 0 16,0 36-16,0-19 15,-18 19 1,0 17-16,-35 0 15,0 0-15,18 0 16,0 17-16,17-17 16,36 0 15,17-17-31,18-19 16,0 1-16,-18 17 15,18 1-15,18-19 16,-18 19-16,0-1 15,-36 1 1,1 17 47,-1 17-48,-17 18-15,0 1 16,18 17-16,-18-18 15,0-17-15,18-1 32,-18-52 15,17 0-32,-17 17-15,18 0 16,0 1-16,-1 17 31,1 0-31,0 0 31,-18 17-15,17-17 46,1-35-46,-18 0 0,17 0-16,-17-1 15,18 19-15,0 17 16,-1-18-16,1 18 16,0 0-1,-1 18 1,1-1-16,0 1 15,-18 0-15,17-1 16,1 1-16,0-1 16,-18-52 46,0-18-62,17 18 16,1-36-16,17 1 15,0 17-15,1 0 16,-1 35 0,-17 1-16,-1 17 31,1 0-31,-1 0 16,19 17-16,-1 19 15,-17-1-15,-1-17 16,1-1-16,0 1 15,-18 0-15,0-36 79,0-17-79,17-18 15,-17 0-15,18 0 16,17 35-16,-17 18 15,-18-17-15,17 17 16,1 0-16,0 0 16,-1 0-1,1 0 1,0-18 62,-1-17-62,1-1-16,17 1 15,-17 17-15,-18 1 16,17 17-16,1 0 16,0 0 15,-1 0-16</inkml:trace>
  <inkml:trace contextRef="#ctx0" brushRef="#br0" timeOffset="17264.5511">31979 8149 0,'0'-17'15,"-17"17"-15,-1 0 16,0 17 15,18 1-31,0 17 16,0-17-16,0-1 16,0 1-16,0 0 15,0-1 1,36-17-1,-1 0 1,0-17-16,18-19 16,-18 19-16,1-36 15,-19 0-15,1 0 16,0 0-16,-18 35 16,0 1-1,0-1 1,-18 18-16,-35 35 15,0 36-15,0 17 16,36-35-16,-1 18 16,0-18-16,18-18 31,36-35-15,16-35-16,1-54 15,18 19-15,-18-1 16,-18-17-16,0 17 15,-17 54 1,-18-18 0,0 17-16,-35 36 15,-18 52 1,35-17-16,1 0 16,-1-35-16,18 35 15,35-53 1,36 0-1,35-71-15,-18 18 16,18-18-16,-1-17 16,-52 35-16,-17 36 15,-36-1 1,-18 18 15,-17 0-31,-18 35 16,0-17-16</inkml:trace>
  <inkml:trace contextRef="#ctx0" brushRef="#br0" timeOffset="22256.033">26564 6209 0,'0'18'78,"0"-1"-62,0-34 78,0-1-94,0-17 15,18-1 1,-1 19-16,19-19 16,-19 19-16,1 17 15,0 0 17,35 0-32,17 53 15,1 35-15,34 18 16,-16-36-16,-1 36 15,-35-18-15,-18-17 16,-17-18-16,-18-18 16,0 0-16,0-17 31,0 0-31,-18-18 16,-17 17-16,-18-17 15,35 18-15,-35-18 16,18 0-16,17 0 62,18-18-46,-17 1 0,17-1-16,0-17 15,0-1-15,0 1 16,0-18-16,17 36 15,1-19 1,0 1-16,-1 17 31,1 18-15,0 0-16,52 0 16,1 36-16,35-1 15,17 0-15,-17 18 16,-36-18-16,-34-17 15,-54-18 95</inkml:trace>
  <inkml:trace contextRef="#ctx0" brushRef="#br0" timeOffset="22752.1771">27287 5909 0,'36'35'32,"17"36"-32,-1 35 15,37 0-15,-1 35 16,-18-18-16,-34-52 15,-1-1-15,-17-35 16,-18-17 31,-18-18-31,0-35-1,1 0 1</inkml:trace>
  <inkml:trace contextRef="#ctx0" brushRef="#br0" timeOffset="23348.7795">27675 6015 0,'0'17'31,"36"54"-31,17 0 16,17 34-1,-17-16-15,0-19 16,-18-17-16,1-35 16,-19-1-16,-17-34 47,0-36-32,-17-18-15,-1 1 16,0 17-16,1-18 15,17 18-15,-18 0 16,0 36-16,1-1 16,-1 0-16,-17 18 15,17 0 1,-17 0-16,-18 0 16,35 18-16,-17 0 15,0-1-15,17-17 16,18 18-16,35-18 62,36-18-46,52-17 0</inkml:trace>
  <inkml:trace contextRef="#ctx0" brushRef="#br0" timeOffset="24151.756">28610 5891 0,'36'0'0,"-19"0"15,1 0-15,-18 18 16,17 17-16,1 18 16,-18-35-16,0 35 15,0-18-15,0-17 16,-18-71 62,18 0-78,0 0 16,0 35-1,0-17-15,0 17 16,18 18 0,0 0-1,17 0 1,0 0-16,-17 18 15,17 0-15,-17 17 16,-1-17-16,-17 17 16,0-18-1,0-34 63,0-1-78,0-35 16,36 0-16,-19 18 16,36 0-16,-17 35 15,-19-18 1,1 18 0,0 0-16,-1 0 15,1 35-15,-1 1 16,1-19-1,0 19-15,-1-1 16,-17-17 0,0-54 62,0-17-63,18 18-15</inkml:trace>
  <inkml:trace contextRef="#ctx0" brushRef="#br0" timeOffset="24911.8672">29510 5574 0,'0'0'0,"0"18"15,17 17-15,-17 0 16,18 18-16,0-18 16,-1 1-16,1 16 15,0-34-15,-1 0 16,-17-1-16,-17-34 78,-1-19-62,18 1-16,0 18 15,0-19-15,0 1 16,18 35-16,-18-18 15,17 1-15,19-1 16,-19 18-16,36 0 16,18 0-16,-18 35 15,17 1-15,1-1 16,-18 0-16,-53-17 16,17-1-16,-17-52 93,0 0-77,0-18-16,0 18 16,0 17-1,18 18-15,0 0 16,17 0-1,0 0-15,18 18 16,0-1-16,-18 1 16,-17-18-16,0 18 15,-1-1-15,-17 1 16</inkml:trace>
  <inkml:trace contextRef="#ctx0" brushRef="#br0" timeOffset="30424.4345">18750 1041 0,'0'17'16,"0"107"0,18 52-16,-1-88 15,19 71-15,-19-18 16,1 18-16,0-53 16,-18-53-1,0-36 48,0-34-48,0-54-15,0 1 16,0-36-16,-18-53 16,0 0-16,1 36 15,-19-1-15,36 19 16,0-1-16,0 17 15,18 19-15,0 17 16,-1 35-16,-17-17 16,18 17-1,0 18 17,-1 0-17,19 0-15,-1 36 16,18 17-16,17 52 15,18 1-15,1 18 16,-1 35 0,-53-54-16,0-52 15,1-17-15,-19-19 16,-17 18-16,0-17 62,-35-36-46,-53-34 0</inkml:trace>
  <inkml:trace contextRef="#ctx0" brushRef="#br0" timeOffset="30763.214">18979 1182 0,'0'0'0,"124"0"0,-1 0 0,18 0 16,-70 0-1,-36 0-15,-17 0 63</inkml:trace>
  <inkml:trace contextRef="#ctx0" brushRef="#br0" timeOffset="31601.7">20267 1111 0,'0'0'0,"-35"0"16,17-17-16,-17 17 16,-18 0-16,18 0 15,-1 0-15,19 0 16,-1 0-16,-17 17 15,0 19-15,-1 34 16,36-35-16,-17 36 16,17-36-16,0 0 15,17-17-15,19 17 16,-1-17-16,-18 0 16,36-18-16,0 0 15,18 0-15,17-18 16,18-17-16,17-36 15,1 1-15,-18 17 16,0-35 0,-18-18-16,-18 0 15,-34-53-15,-19 36 16,1 34-16,-18 1 16,0 35-16,0 18 15,0 88 48,0 0-48,0 70-15,0 18 16,0-17-16,17 35 16,1-18-16,35-18 15,-35-17-15,17-35 16,-35-36 46,-18-35-46,1 0-16,-54-35 16</inkml:trace>
  <inkml:trace contextRef="#ctx0" brushRef="#br0" timeOffset="33073.4412">20796 1094 0,'71'17'15,"52"1"-15,-17-18 16,53 0-16,-36 0 16,-34-18-16,-37 1 15,-16-1-15,-36 53 125,0 18-125,0 18 16,0-1-1,0-17-15,0 0 16,0 0-16,17-35 16,-17-1-1,18-17-15,0 0 16,-1 0-16,19-17 16,16-19-16,1-17 15,-17 18-15,-19-18 16,19 0-16,-1 18 15,-18 0-15,-17 17 16,0 36 62,18-18-78,17 0 16,36 17-1,17-17 1,36 0-16,17 0 16,-18 0-16,-35 0 15,-35 0-15,-35-17 16,-18-1 31,0 1-47,0-1 31,-18 18-15,18-18-16,-17 18 15,-1 0 1,0 18 0,-17 17-16,0 36 15,0-1-15,-1 1 16,19-1-16,17-34 15,0-1-15,0-17 16,17-18 0,1-18-1,17-35-15,0 0 16,1 18-16,-19-18 16,1 0-16,0 18 15,-1 70 48,1 18-48,0-35-15,-1 17 16,1-18-16,17-17 16,-17 0-1,17 0-15,18-35 16,18-18-16,-19 0 15,1 0-15,-17 1 16,-1-19-16,0-17 16,-17-36-16,-18 36 15,0-18-15,0 53 16,0 18-16,0 17 31,0 36-15,-18 70-16,18 0 15,0 36-15,0-36 16,18 18-16,-1-18 16,19-17-16,-1 17 15,0-18-15,1-52 16,-1 17-16,-35-17 94</inkml:trace>
  <inkml:trace contextRef="#ctx0" brushRef="#br0" timeOffset="33223.4114">24112 1305 0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3: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18627 1799 0,'0'18'15,"17"17"1,1 18 0,0-18-16,17 18 15,-18-18-15,1 1 16,0-19-16,-18 1 16,0 0-16,0 17 15,0 0 1,0 0-16,-18 18 15,-17 0-15,17 0 16,1-35-16,17-71 78,0-35-62,-18 0-16,18-1 15,-18 19-15,18-1 16,0 1-16,0 17 16,0 0-16,0-18 15,18 1-15,0 34 16,-1-16-16,18-1 16,-17 17-16,17 1 15,1 35-15,-1-18 31,0 18-15,1 53-16,-1 0 16,0 18-1,0-1-15,-17 1 16,0 0-16,-1-19 16,-17-16-16,0-1 15,-17 0-15,-19-17 16,1 17-16,17-17 15,-17-1-15,0 1 16,17-18-16,1 0 16,17 35 93,88 36-93,-18 17-16,-17-17 15,18-1-15,-18 18 16,0-17-16,-18-36 16</inkml:trace>
  <inkml:trace contextRef="#ctx0" brushRef="#br0" timeOffset="2335.2081">19385 2275 0,'18'-17'31,"-1"17"-15,1 0-1,0 0-15,-1-18 16,1 18-16,0-18 16,-1 1-16,1-1 15,-18-17 1,0 17-1,0 1-15,0-1 16,0 0-16,0 1 16,0-1-1,-18 18-15,1 0 16,-1 0-16,-17 0 16,-1 0-16,1 18 15,17 35 1,1-18-16,-1 0 15,18 36-15,0-1 16,18 1-16,17-1 16,0-17-16,18 0 15,0-35-15,0 17 16,18-17-16,-18-18 16,52-18-16,-34-17 15,35-18-15,0-18 16,-18 36-16,-18 0 15,19 0-15,-19-36 16,-17 53 0,-18-17-16,-35 17 0,0 1 15,0-1 1,0 1 0,0-1-1,-35 0-15,0 1 16,-18 17-16,0 0 15,-18 0-15,36 0 16,-18 0-16,0 17 16,36 19-16,-19 16 15,1-16-15,0 34 16,17 36-16,1-18 16,17 18-16,35-35 15,0-1-15,18-17 16,0-18-16,-18-35 15,36 0-15,35-70 16,-36-1-16,1-17 16,-18 0-16,17-18 15,-35-35-15,18-35 16,-35-1-16,0 19 16,-18 52-16,0 35 15,0 18-15,0 36 47,-18 69-31,0 19-1,1 0-15,-1 52 16,18 18-16,0-17 16,0-1-16,18-35 15,17-17-15,18-18 16,0-18-16,-35-17 15,34-18-15,1 0 16,18-36-16,35-16 16,-36-19-16,1 0 15,-1 1-15,-34-36 16,-19 53-16,-17 35 31,-17 36 0,-1 35-31,18 0 16,0 35 0,0-17-16,18-18 15,17-18-15,0-17 16,-17-1-16,0-17 16,17 0-16,18 0 15,-18-35-15,18-18 16,-18-18-16,-17 36 15,-1 0-15,-17 52 79,18 36-79,0 0 15,-1-17-15,19 17 16,-1-18-16,35 0 15,19 0-15,-1-17 16,71 0-16,-54-18 16,1 0-16,-35-18 15,-36 0-15,0 1 16,-17-1-16,0-17 16,-1 17-16,-17-17 15,0 0-15,0-1 16,0-17-16,0 0 15,0 36-15,0-1 63,0 1-1,-17 17-15,-1 0-47,0 17 16,-17 18-16,0 1 16,17-19-16,18 19 15,-17 17-15,-1-18 16,18 18-16,0 17 15,0-17-15,18-17 16,-1-1-16,18 0 16,1-17-16,-1-1 15,0-17 1,-17 0-16,35 0 16,0-17-16,17-19 15,1 19-15,17-36 16,18 18-16,-36-1 15,1 1 1,-36 0-16,1 0 16,-19 35-16,-17-18 15,0 0-15,0 1 32,0-1-17,-17 0 1,-1 18-16,-17 0 15,17 0 1,-17 0-16,-1 18 16,1 35-16,0 0 15,35 17-15,-18-17 16,18 53-16,36-35 16,16-18-16,19-1 15,0-34-15,-1 0 16,1-18-16,-36-18 15,36-17 1,-36 0-16,0 17 16,-35 0 31,-18 18-32,1 18 1,-1-18-16</inkml:trace>
  <inkml:trace contextRef="#ctx0" brushRef="#br0" timeOffset="3776.7309">25682 2170 0,'0'-18'16,"0"0"0,0 1-16,-17-1 15,17 0 1,-36 1-16,1-1 16,17 0-16,-17 18 15,-18 0-15,-17 0 16,-19 36-1,1 17-15,35 52 16,18-34-16,17 0 16,18-1-16,18 1 15,17-18-15,18 0 16,-17-18-16,16-18 16,-16 1-16,-1 0 15,-35-1-15,0 1 16,18 35-1,-18 0-15,0 17 16,0 1-16,0 0 16,0-54-16,0 18 15,0-17-15,53-53 63,17-36-48,54-17-15,17 0 16,17 0-16,1-1 16,-35 19-16,-19-1 15,-52 36-15,-17 35 16,-19 0 31,-17 53-32,0 0 1,18 0-16,-18 17 16,18 1-16,-18-18 15,17-18 1,-17 0-16,18-17 16,-36-36 93,-35-35-109</inkml:trace>
  <inkml:trace contextRef="#ctx0" brushRef="#br0" timeOffset="4143.2344">26211 2081 0</inkml:trace>
  <inkml:trace contextRef="#ctx0" brushRef="#br0" timeOffset="5144.2691">26917 2346 0,'-18'18'16,"18"-1"15,18-17 0,17 0-31,18 0 16,-35 0-16,-1 0 16,1 0-16,0 0 15,-1 18 1,1 0-16,-18 17 15,18 18-15,-18 0 16,0 17-16,0 1 16,0-1-16,-18-17 15,18 0-15,0-18 16,0-17 0,0 0 15,35-18-16,36-18-15,17-17 16,35-1-16,19-34 16,-19 35-16,1-18 15,-19 17-15,-52 1 16,-35 18-16,0-1 31,-1 18-31,-17-18 16,0 1-16,0-1 15,0 0 1,-17 1-16,-1 17 63,0 0-63,1 17 15,-19 19-15,1 17 16,17-18-1,1 35-15,17 1 16,0-18-16,35 0 16,36-18-16,-1-35 15,1 18-15,-18-18 16,52-36-16,-34-17 16,-18 1-16,-18 16 15,-17 36-15,-18-17 31,-18 17-15,1 17 0,-54 19-16,18-1 15,0-18-15,18 1 16</inkml:trace>
  <inkml:trace contextRef="#ctx0" brushRef="#br0" timeOffset="6055.3719">26388 2046 0,'17'0'15,"1"0"16,0 0-15,-18 18 0,0-1-16,0 1 15,0 17-15,-18-35 16,18 36-16,-35-19 16,17 1-16,0-18 15,-17 0-15,-18 0 16,36 0-16,-19 0 15,19 0 1,-1-18-16,0 1 16,18-19-16,0-17 15,18 18-15,17 17 16,1-17-16,-19 0 16,1 35 15,0 0-31,-1 18 31,-17-1 0,0 1-15,-17-18 15</inkml:trace>
  <inkml:trace contextRef="#ctx0" brushRef="#br0" timeOffset="7222.93">25365 2822 0,'17'35'0,"1"1"15,-18-19-15,18 36 16,-18-17-16,0-1 16,0 18-16,0 0 15,0-18-15,-18 0 16,0 1-16,-17-19 15,17 1 1,1-18-16,-18 0 16,-1 0-16,-34 0 15,-19 0-15,-69-18 16,17-35-16,35 18 16,0 0-16,53-1 15,53 19-15,-18-1 16,18-17-1,0 0-15,0-18 16,18 0-16,0 17 16,-18 19-1,0-1 63</inkml:trace>
  <inkml:trace contextRef="#ctx0" brushRef="#br0" timeOffset="8736.1813">18979 3757 0,'18'0'32,"0"0"-32,-1 0 15,19 0-15,17 0 16,-18 0-1,53 0-15,0 0 16,36 0-16,34 0 16,36 0-16,18 0 15,0 0-15,-18-18 16,17 18-16,1 0 16,-18 0-16,71 0 15,-18 0-15,-18 0 16,-35 0-16,18 0 15,-1 0-15,19 0 16,-19 0-16,-34 0 16,-36 0-16,18 0 15,-18 0-15,35 0 16,0 0-16,1 0 16,-1 0-16,1 0 15,-19 0-15,-16 0 16,-1 0-16,17 0 15,-17 0-15,18 0 16,18 0-16,-1-35 16,0 18-16,54 17 15,17 0-15,-18 0 16,0 0-16,36 0 16,-36 0-16,106-18 15,-52 18-15,16-35 16,-34 17-16,-36 0 15,-52-17-15,-54 17 16,-70 1-16,-35 17 125</inkml:trace>
  <inkml:trace contextRef="#ctx0" brushRef="#br0" timeOffset="10807.0654">23812 3193 0,'0'17'31,"0"1"-16,-17 17 1,-18 36-16,-36 52 16,-17 36-16,17-53 15,-70 88-15,0 0 16,0 0-16,17-35 16,19-1-16,-19 1 15,36-18-15,0 18 16,0-36-16,-1 36 15,19-18-15,17-17 16,-18 17-16,1-18 16,17 1-16,-18-18 15,18-18-15,18-18 16,0-34-16,0 17 16,17-18-16,0 0 15,1-17-15,-1 35 16,18-18-16,-18 0 15,1-35-15,17 18 16,0 0-16,-18-18 16,18 17-16,-18 18 15,1-17 1,-1 17-16,1 1 16,17-19-16,0 1 15,0 0 48,-18-36-16,0-53-32,-35-70-15</inkml:trace>
  <inkml:trace contextRef="#ctx0" brushRef="#br0" timeOffset="11665.4734">23195 3404 0,'0'0'16,"53"-35"-16,0 0 16,0 17-16,-18-17 15,36 0-15,17-1 16,-53 19-16,18-19 15,0 19-15,-18-19 16,-35 19-16,18 17 78,-18 35-62,18 0-16,-1 36 15,1-18-15,-1 17 16,19 36-16,-1-18 16,18 18-16,-18-18 15,1 1-15,-1-54 16,-18 0-16,-17-17 16,18-1 109</inkml:trace>
  <inkml:trace contextRef="#ctx0" brushRef="#br0" timeOffset="14067.7231">19685 7585 0,'0'0'0,"-35"0"15,35 17 188,35 19-187,0 34-16,18 36 16,18 0-16,-18-18 15,0 53-15,-18-53 16,0-17-16,0-18 16,-17-18-16,-18-17 15,18-18-15,-1 0 16,1 0-16,0 0 15,35-36-15,-1-16 16,19-1-16,-18 0 16,0-18-16,-18-17 15,18 0-15,-18-18 16,-17 18-16,-18 35 16,0 18-16,18 52 78,-18 18-63,17 1 1,18 17-16,-17 0 16,35-1-16,-18 1 15,18-17-15,-17-19 16,-1 19-16,-18-19 15,1-17-15,0 0 16,-1 0 0,1 0-16,0-35 15,-1-18 1,1 0-16,17 18 16,-17-18-16,17 0 15,-17 18-15,-1 35 16,-17-18 15,18 18-15,17 35-16,1 18 15,-19 0-15,18 0 16,1-18-16,-19 18 16,1-17-16,0-36 31,-1 0-16,1-18 1,35-17-16,-18-1 16,0 19-16,1-1 15,-19 0 1,-17 1-16,18 17 16,0 0-1,-1 0 1,19 35-16,-1 0 15,-18-17-15,19 17 16,17-17-16,-18 0 16,-17-18-1,-1 0-15,1-18 16,-1-17-16,36-18 16,-17 0-16,17-18 15,-18 18-15,0 0 16,-17 36-16,-18 34 62,0 36-46,0-17-16,17 17 16,1-1-16,-18-16 15,18-1-15,-1-17 16,-17-1 78,-17-17-79,-54 0-15,1 0 16</inkml:trace>
  <inkml:trace contextRef="#ctx0" brushRef="#br0" timeOffset="14632.2885">21978 7320 0,'0'0'0,"0"18"94,0-1-94,0 1 16,-18 0 15,1-18 0,17-18-15,0-17-16,0 17 15,0 0-15,0 1 32,0 34-1</inkml:trace>
  <inkml:trace contextRef="#ctx0" brushRef="#br0" timeOffset="15103.2298">22613 7126 0,'18'0'31,"-1"0"-16,1 0-15,0 53 16,-1 18-16,1 17 16,0 35-16,-1 1 15,1 34-15,35-34 16,-18-1-16,0-17 16,36-35-16,-54-18 15,36-18-15,-17-35 16,-1 0-16,-17 0 15,17 0 1,0-35-16,18-1 16,-18-16-16,18 16 15,0 19-15,-18-1 16,-35 0 15,-35 18-15,0 0-1,-18 0-15,-18-35 16,1 0-16</inkml:trace>
  <inkml:trace contextRef="#ctx0" brushRef="#br0" timeOffset="15517.6329">22684 7726 0,'-18'0'15,"36"0"1,52 0 0,54 0-16,-1 0 15,1 0-15,-36-18 16,-35 1-16,-18-1 16,-35 53 62,-18 0-78,-17 1 15,-18 70-15</inkml:trace>
  <inkml:trace contextRef="#ctx0" brushRef="#br0" timeOffset="16072.0318">20144 9278 0,'17'0'16,"1"0"-16,0 0 16,34 0-1,1 0-15,53 35 16,18 1-16,17 17 16,-18-18-16,-35 0 15,18 36-15,-35-36 16,-18 0-1,-18-17-15,0-18 16,-17 0 15,0 0-15,-1 0 15</inkml:trace>
  <inkml:trace contextRef="#ctx0" brushRef="#br0" timeOffset="16567.1679">20937 9066 0,'-17'0'15,"-1"18"-15,0 35 16,-34 35-16,-1 36 16,-18 34-16,0-17 15,-17-17-15,35 17 16,-17-53-16,35-35 16,17-35 62</inkml:trace>
  <inkml:trace contextRef="#ctx0" brushRef="#br0" timeOffset="23501.8988">10918 1940 0,'0'53'47,"0"53"-47,0 17 15,-52 1-15,16 17 16,-17-17-16,36-36 16,-1-35-16,18-36 62,0-52-46,0-36-16,18-17 15,35-18 1,-18 1-16,0 34 16,0 0-16,1 36 15,-1 18-15,-35-1 16,18 0-16,-1 18 31,1 0-31,0 0 16,34 0-16,37 53 15,17 18-15,-1-18 16,1 17-16,-35-17 16,-1-18-16,-17 1 15,-18-19-15,-35 1 94,-17-18-78</inkml:trace>
  <inkml:trace contextRef="#ctx0" brushRef="#br0" timeOffset="24855.9697">11307 2293 0,'-18'0'0,"0"0"31,1 35-31,-1 36 16,0 17-16,1 71 16,-1 52-16,18-16 15,0 122-15,0 18 16,0 18-16,0 70 15,0-70-15,0 17 16,0-52-16,0 88 16,0-36-16,0-17 15,0 17-15,0 107 16,0-54-16,-35 18 16,35 35-16,-18-141 15,-17-70-15,35-71 16,0-35-1,0-71-15,17-18 16,1 1-16,0-1 16,-18 19-16,0 34 15,0-17-15,0 53 16,17-18-16,-17 35 16,0 18-16,0 0 15,0-17-15,0-1 16,0 0-16,0 1 15,0 17-15,-17-53 16,-1 18-16,18-53 16,0 17-16,0 0 15,-35 1-15,35-1 16,0 1-16,0-36 16,0-17-16,0-18 15,0-1-15,0-16 16,0-19-16,0 19 15,0-1 1,0 0-16,0 18 0,0-18 16,0 1-1,0 17-15,0 0 16,0 35-16,0 18 16,0-18-16,0 0 15,0 0-15,0-17 16,0-18-16,0-36 15,0 1 1,0 0 0,0-1-1,0 1-15,0-1 47,17-17-31,1 36-16,-18 17 15,18-18-15,17 18 16,-17 0-16,-1-18 16,-17-17-16,0-1 47,0 1-32,0 0-15,0 17 16,0 18-16,0 17 15,0-17-15,0-17 16,0-19-16,0 18 16,-17-17-1,17 17 1,0-17-16,0 35 16,0-18-16,0-17 15,0-36 157,0 1-172</inkml:trace>
  <inkml:trace contextRef="#ctx0" brushRef="#br0" timeOffset="25434.7368">11060 15169 0,'17'0'0,"1"18"16,17 35-16,18 18 15,18 34-15,-36 19 16,18-18-16,-18-18 16,-17-35-16,-1-18 15,-17-17-15,18-18 16,0 0-1,-1 0 1,19-18-16,-1-35 16,18-17-16,35-54 0,-18 18 15,19-35 1,-19 18-16,1 17 16,-36 0-16,-17 35 15,-1 36-15,1 0 16,-18 17 15,-18 18 16,1 0-31,-1-17-1,-17-36-15</inkml:trace>
  <inkml:trace contextRef="#ctx0" brushRef="#br0" timeOffset="26368.2484">12241 11307 0,'0'17'31,"0"1"-15,-35-18-1,17 0-15,-17 0 16,18 0-16,-19 0 16,-17-18-16,0-35 15,-17-17-15,-18-71 16,17-18-16,18 35 15,36 1-15,17-18 16,35 17-16,53 18 16,0 36-16,-17 35 15,-1 17-15,-17 18 16,0 18-16,18 52 16,-1 36-16,-17 53 15,18 17-15,-1 18 16,-17-17-16,-35-19 15,-18-17 1,0-17-16,0-18 16,-35-36-16,-1 1 15,1-18-15,0-18 16,-1 18-16,1-18 16,35-17-16,-17-18 15,-1 0-15,-17 0 16,-1-53-1,1 0-15,17 35 16,18-17-16,0 0 16,0 17-16,18-17 15,17 0-15,18-1 16,-17 19-16,-1 17 16,18 0-16,0 53 15,0 17-15,35 71 16,-18-17-16,-17 17 15,18-71 1,-36-34-16,-17-19 16,-1-17-1,1 0 1,-18-17 46,0-19-46,0-34 0,0-18-16</inkml:trace>
  <inkml:trace contextRef="#ctx0" brushRef="#br0" timeOffset="27319.2486">13017 10795 0,'-17'0'32,"17"18"-17,-18 35-15,18 35 16,0 0-16,0 35 16,0 1-16,53 17 15,-18 0-15,18-70 16,-17-18-16,-1-36 15,18 1-15,-18-18 16,0-35-16,1-18 16,-19-18-16,1-52 15,-18-1-15,0-17 16,0-35-16,-71-18 16,1 35-16,-18 35 15,35 36-15,0 53 16,0 17-16,18 1 15,-1 17-15,1 0 16,17 0-16,-17 17 16,0 36-16,17-18 15,18-17-15,0 17 16,0 1-16,53-19 16,0 1-16,0-18 15,53-35-15,17-1 16,36-34-1,0-1-15,-36 36 16,-17 0-16,-71 17 31,1 18-31,-19 18 16,1 35-16,-18 52 16,18 19-16,-1 17 15,1-53-15,-1 0 16,1 18-16,17-35 15,1-36-15,-1-17 16,-17-1-16,-1-17 16,18 0-16,18-53 15,0-17-15,18-36 16,-36 36-16,-17-19 16,-18-69-16,-18 16 15,-35 1-15,-17 36 16,17 69-16,35 19 15,-35-1 1,-35 36-16,-18 35 16,0 35-16,-35 35 15,18-35-15,35-35 16,52-17-16,107-36 16,17 0-1,0 0-15,18 0 16</inkml:trace>
  <inkml:trace contextRef="#ctx0" brushRef="#br0" timeOffset="28084.9026">14482 10336 0,'17'36'15,"-17"-1"1,18 53-16,-18 0 15,17 18-15,-17-35 16,0-18-16,0-18 16,0-17 15,0-36-15,0-53-1,0 18-15,0-70 16,0-18-16,0 17 15,0 89-15,18 0 16,35 17-16,18 1 16,-36 17-16,0 0 15,0 35-15,1 0 16,-19 18-16,1 18 16,0-1-16,-18-17 15,0-35-15,0 17 16,0-88 15,0-35-15,0 0-16,0-18 15,0 53-15,17 0 16,18 18-16,18-1 16,18 19-16,0 17 15,-36 0 1,35 35-16,-17 18 0,-17 0 15,-1 17 1,-18-17-16,1-17 16,-18-1-16,0 0 15,0-70 32,0 17-31</inkml:trace>
  <inkml:trace contextRef="#ctx0" brushRef="#br0" timeOffset="29671.7385">1023 2046 0,'0'35'62,"0"54"-62,0-1 16,0 18-16,35-18 16,-35-18-16,18-17 15,-18-17-15,0-19 16</inkml:trace>
  <inkml:trace contextRef="#ctx0" brushRef="#br0" timeOffset="30758.7368">1305 2222 0,'0'36'47,"0"-1"-32,0 0-15,0 18 16,0 0-16,0-18 16,0 18-16,18-17 15,0-19-15,-18 1 16,17 0-1,1-18 1,-18-18 0,17-17-1,-17-1 1,0 19-16,0-19 16,0 19-16,0-18 15,0-1-15,-17 19 16,17-1-16,-18 0 15,1 1-15,17-1 16,-18 0 0,0 18-16,1 0 31,17-17-15,-18 17-16,0 0 15,1 0 1,-1 0-1,18 17-15,0 1 16,18-18 0,-18 18-1</inkml:trace>
  <inkml:trace contextRef="#ctx0" brushRef="#br0" timeOffset="31767.5653">1658 2240 0,'18'18'47,"-1"-1"-47,1 19 15,0 17 1,-1-36-16,1 36 15,-18 0-15,0-18 16,0 18-16,0-17 16,0-19-16,0 1 15,0-1 32,-18-52-31,18 18-16,0-19 15,0 19-15,0-19 16,0 1 0,0 17-16,0-17 15,18 0-15,17 0 16,-17 35-16,-18-18 16,17 18-1,1 0 1,0 18-1,-1 17-15,1 0 16,0 0-16,-1-17 16,-17 17-16,0-17 15,0 0-15,0 17 16,0-53 78,0-17-79,0 17-15,18 1 16,0-19-16,-1 1 16,18 18-16,1-1 15,-1 0 16,-17 36-15,-1 35 0,1 0-1,0-36-15,-18 36 0,0-35 16,0 0 0</inkml:trace>
  <inkml:trace contextRef="#ctx0" brushRef="#br0" timeOffset="32223.0469">2575 2364 0,'0'-18'47,"18"18"-47,0 0 15,17 18-15,35-18 16,19 0-16,-1 0 16,0 0-16,-53 17 62,-17-17-46,-18 18-1,0 0-15,-35-1 16,17 18-16</inkml:trace>
  <inkml:trace contextRef="#ctx0" brushRef="#br0" timeOffset="32640.0454">2699 2646 0,'35'17'31,"0"-17"-31,53 0 16,36 0-16,-36 0 15,-35 0-15</inkml:trace>
  <inkml:trace contextRef="#ctx0" brushRef="#br0" timeOffset="33320.4801">3863 2099 0,'0'35'15,"0"18"1,0 71-16,0 17 16,0 35-16,0-17 15,0-53-15,0-18 16,0-17-16,0-36 15,0-18 79</inkml:trace>
  <inkml:trace contextRef="#ctx0" brushRef="#br0" timeOffset="34559.1228">4269 2575 0,'-18'0'16,"18"-17"0,-18 17-16,1 17 31,17 19-15,0 16-16,0-16 15,0 17-15,0 0 16,0-18-16,17 0 15,19 0-15,-19 1 16,19-36-16,16 0 16,1 0-16,-35 0 15,17-18-15,1-17 16,-1-1-16,-35 19 16,17-36-16,-17 18 15,0 17-15,18-17 16,-18 17-16,0 0 15,0 1 1,0 34 62,0 19-62,0 17-16,0 0 15,0-18-15,0 0 16,0-17-16,0-1 47,18-52-31,17-18-1,-17 0-15,-1 18 16,1-18-16,17 18 15,0 17-15,1 1 16,-19 17 0,1 0-1,0 52 1,-1-16-16,-17-1 16,18 0-16,-18-17 15,0 0-15,0-1 16,0-52 78,0 0-79,0-18-15,18-18 16,17 18-16,18 0 15,17 0-15,-17 18 16,0 18-16,-18 17 16,-35 35-1,18 0 1,-18 18-16,18 0 16,-1-18-16,-17 0 15,18 1-15,-18-19 16,18-17-1</inkml:trace>
  <inkml:trace contextRef="#ctx0" brushRef="#br0" timeOffset="38351.3829">1570 811 0,'-18'0'0,"1"36"15,-1-1-15,0 35 16,1 1-16,-1 0 16,0-18-16,1-36 15,-1 18-15,18-52 78,0-18-62,18-36-16,17 0 16,0 1-16,1-18 15,16 52-15,-16-17 16,-1 1-16,0-1 15,-17 17-15,0 19 16,-1 17 0,1 0-1,0 0 1,-1 17 0,18 36-16,-17 0 15,0 35-15,17 18 16,18 18-1,17-1-15,-34-17 0,34 0 16,-17-36 0,-18-17-16,-17-17 15,-36-36 48,1-18-48,-36-35-15,-35 0 16,17-35-16</inkml:trace>
  <inkml:trace contextRef="#ctx0" brushRef="#br0" timeOffset="38783.2325">1552 1058 0,'35'0'63,"18"0"-63,36 0 15,-1 18-15,-35-18 16</inkml:trace>
  <inkml:trace contextRef="#ctx0" brushRef="#br0" timeOffset="39375.1475">2522 776 0,'-17'0'16,"-1"-18"0,-17 18-16,0 0 15,17 18-15,-17 0 16,-1 17-16,19 18 15,-1 0-15,18-18 16,0 18-16,0 0 16,35 0-16,1-18 15,17 0-15,-18-17 16,0 0-16,-17-1 16,-1 1-1,1 0 16,0 17-31,-18-17 16,0 17-16,0-18 16,0 1-16,-36 17 15,1-17 1,17 0-16,18-36 62,0 0-46,0-17-16,36 0 16,-1 0-16,18-18 15</inkml:trace>
  <inkml:trace contextRef="#ctx0" brushRef="#br0" timeOffset="39866.9953">3175 723 0,'-18'0'15,"1"0"-15,-1 0 16,-17 0-16,0 18 15,-1 35-15,19 0 16,-1-18-16,0 18 16,18 0-16,0 0 15,0-18-15,18 0 16,17 1 0,-17-19-16,0-17 15,17 18-15,-18-1 16,-17 1-1,18-18-15,-18 35 16,0-17 0,0 0-1,0-1-15,-35 1 16,17 0 0,-17-1-16,0 1 15,17-18 16,36-35-15,17-18-16,18 0 16</inkml:trace>
  <inkml:trace contextRef="#ctx0" brushRef="#br0" timeOffset="40283.0271">3563 900 0,'0'-18'15,"-18"18"1,18 18-1,-17 34-15,17 1 16,0 0-16,0 18 16,0-1-16,17-17 15,19 0-15,-1-35 16,-17 17-16,-18-17 16,17-18-16,1 0 15,0 0-15,17-18 16,0-17-16,0 0 15,-17-18 1,0 0-16,-1 18 16,-17 17-16,0 0 15</inkml:trace>
  <inkml:trace contextRef="#ctx0" brushRef="#br0" timeOffset="41056.0493">4075 847 0,'0'53'0,"17"-18"15,1 18-15,-1 17 16,1 1-16,-18-18 16,0 17-16,18-17 15,-18-17-15,0-19 16,0 1 0,0-36 30,0-17-46,0-18 16,0 35-16,0-17 16,17 0-1,1 35-15,0-18 0,35 1 16,0 17 0,-1 0-16,19 0 15,-18 0-15,0 0 16,17 17-16,-17 18 15,-17 1-15,-1-1 16,-18-17-16,-17 17 16,18-17-16,-18-1 31,-18-17 0,18-17 0,0-36-15,0 35-16,0-17 16,18 17-16,-18 0 15,18 18-15,-1 0 16,1 0 15,-18 18-31,18 0 16,-1 17-1,1 0 1,-18-17-16,0 35 16,0-18-16,0 18 15,0 0-15,18-18 16,-1-35-16,1 0 16,0 0-1,-1-53-15</inkml:trace>
  <inkml:trace contextRef="#ctx0" brushRef="#br0" timeOffset="41886.8522">5292 1076 0,'0'18'16,"0"-1"-1,0 1-15,0 0 16,17-1-1,1-17 32,0 0-31,-1 0 0,-17-17-1,0-1 32,0 0-16,-17 18-15,-1 0 0,18-17-16,-18 17 15,1-18 1,-1 18-1,0 0 1,1 0-16,17 18 16,-18 35-1,0-1-15,1 19 0,17 0 16,0-36 0,0 18-16,17-18 15,-17-17-15,18-1 16,-18 1-16,18-18 15,-1 0-15,1 0 16,17 0-16,1 0 16,-1 0-16,0-18 15,-17 18-15</inkml:trace>
  <inkml:trace contextRef="#ctx0" brushRef="#br0" timeOffset="45206.8498">688 3598 0,'-18'18'31,"18"0"-15,-17-1-16,-1-17 15,0 0 1,1 0 46,17-17-30,0-1-32,0 0 15,17 1 1,1-1-16,0 0 15,-1 1-15,1 17 32,0 0-32,17 17 15,0 19 1,0-19-16,-35 19 16,18 17-16,0-1 15,-18 1-15,0 18 16,0-18-16,-18 17 15,0-34-15,18 17 16,-17-18-16,-1 0 16,-17-35-16,0 18 15,17-1-15,-17 1 16,-36-18-16,18 0 16,-17 0-16,17 0 15,17-18-15,36 1 31,-17 17-15,17-18-16,0 0 16,17 18 15,19 0-31,17 0 16,17 36-16,1-1 15,-1 0-15,18 18 16,-35-17-16,-17-1 15,-1-35-15,-17 17 16,-1 1 15,-17 0-31,-17-18 32,-19 0-17,36-18 1,0 0-16,0-17 15</inkml:trace>
  <inkml:trace contextRef="#ctx0" brushRef="#br0" timeOffset="46223.3333">1252 3881 0,'-17'0'16,"-1"35"15,18 0-31,0-17 15,0 35-15,0 0 16,0-18-16,18 18 16,-1 0-16,1-36 15,-18 19-15,18-1 16,-1-17-16,1-18 16,17 0-1,0 0-15,-35-18 16,18 0-16,0 1 15,-1-36-15,1 17 16,-18 1-16,0 0 16,0 0-1,-18 17-15,-17-17 16,0-1-16,17 1 16,-17 17-16,0 18 15,17-17-15,18-1 16,-18 18-16,1 0 62,52 0-46,-17 0 0,35 0-16,-18 0 15,0 0-15,0 0 16,-35-17-16,18 17 31,0 0-31,-1 17 16,1 1-1,-18-1-15,0 19 16,0-1-16,18 18 16,-1 0-16,1 0 15,-1-36-15,-17 19 16,18-1-1,0-35 1,-1 0 0,1-18 15,0 1-15,-1-19-16,19-17 15,-36 1-15,0 16 16,0 1-16,0 17 15,0-17-15,0 0 16,-18 17-16,-17 1 16,17-1-16,-17 0 15,-1 18-15,19 0 16,-18 0-16,-1 0 16,1 0-1,35 18-15</inkml:trace>
  <inkml:trace contextRef="#ctx0" brushRef="#br0" timeOffset="47199.0183">1870 3916 0,'17'0'15,"1"17"32,0 1-31,-1 17-16,19-17 16,-19 17-16,-17 18 15,18-18-15,-1-17 16,1 0-16,-18-1 15,0-34 64,0-36-64,0 35-15,0-35 16,0 36-16,0-19 15,35 1-15,-17 17 16,17 1-16,1 17 16,-19 0-16,1 0 15,-1 0 1,1 35 0,0-17-16,-1 35 15,1-18-15,0 0 16,-18-17-16,0 17 15,0-17 1,0-1-16,0 1 16,-18-18 15,18-18-15,0 1-1,0-19-15,0 1 16,0 18-1,0-19-15,0 1 16,35 17-16,36-17 16,-1 17-16,19 1 15,-19-1-15,-35 18 16,-17 0 0,0 35-1,-18 36-15,0-18 16,17 17-16,-17 1 15,18-18-15,-18-18 16,0 1-16</inkml:trace>
  <inkml:trace contextRef="#ctx0" brushRef="#br0" timeOffset="47735.1888">3316 3933 0,'0'18'31,"18"-18"-15,35 18 0,0-18-1,-1 0-15,19 0 0,-36 0 16,-17 0 0,0 0 46</inkml:trace>
  <inkml:trace contextRef="#ctx0" brushRef="#br0" timeOffset="48218.4988">3334 4163 0,'0'17'0,"17"-17"16,1 18 0,35-18-16,-35 0 15,34 0-15,1 0 16,-35 0-16,0 0 15,-1 0 17,1 0 46</inkml:trace>
  <inkml:trace contextRef="#ctx0" brushRef="#br0" timeOffset="51454.9461">4180 3863 0,'0'-18'62,"0"-17"-46,0 17 0,0-17-16,0 17 15,0 1 1,0-1-16,0 1 16,18-1-1,0 0-15,-1 18 16,1 0-1,0 0 1,-1 0 0,19 36-16,-19-19 15,1 36-15,17 0 16,0 0-16,-17 0 16,0 0-16,-1 17 15,-17 1-15,0 35 16,-17 0-16,-1-36 15,-17-17-15,-1-18 16,1 1-16,18-1 16,-19-18-16,1 1 15,17-18-15,-17 0 16,0 0-16,17 0 16,-17-18-16,0-17 15,17 0-15,0 17 16,1-35-16,17 18 15,0 17 1,0-17-16,17 18 16,19 17-16,-1-18 15,18 18-15,0 0 16,0 0-16,0 0 16,-1 0-16,1 0 15,-17 18-15,-1 17 16,18 0-16,0 0 15,-18 1-15,-17-19 16,-1-17 15,1 18 16,-36-18-16,1 0-31</inkml:trace>
  <inkml:trace contextRef="#ctx0" brushRef="#br0" timeOffset="52136.5393">4710 3881 0,'0'17'16,"0"1"-16,-18-1 15,18 36-15,0 18 16,0-18-16,0 17 16,0 1-16,18 0 15,17-19-15,-18-34 16,-17 0-16,18-1 15,0-17-15,17 0 16,0-17 0,-17-19-16,35 1 15,-18 0-15,18-18 16,-18 18-16,-17-1 16,-18 1-16,0-18 15,0 0-15,0 36 16,-18-19-1,1 1-15,-1 0 16,0 35-16,1-18 16,-36 18-16,18 0 15,-36 0-15,0 18 16,1-1-16,35 1 16,17-18-16,0 18 15,18-1 1,18-17-1,0 0 1,-1 18 0,19-18-16,-19 0 15,36 18-15</inkml:trace>
  <inkml:trace contextRef="#ctx0" brushRef="#br0" timeOffset="53286.5883">5697 4127 0,'-17'0'16,"-1"0"-1,18 18-15,-18 17 16,1-17-16,-1 17 15,1 18 1,17-35-16,0 17 0,0 0 16,0-17-1,0 0-15,35-1 16,-18-17-16,36 0 16,0 0-16,-17-35 15,34 0-15,18 0 16,-70-1-16,17 1 15,-17 17-15,-1 18 16,-17-17-16,0-1 16,0 36 77,0 17-93,0-17 16,-17 35-16,17-1 16,0-34-16,-18 17 15,18-17-15,-17-36 63,17 1-63,0-36 15,0 0-15,0 35 16,17-17-16,1 0 16,-18 17-16,17 18 15,1 0 1,0 0 0,-1 18-1,1-1-15,-18 19 16,18-1-1,-18-17-15,0-1 16,0 1-16,0-53 63,0-71-48,0 53 1,0 17-16,0 1 15,17 18-15,1 17 16,0 0 0,-1 17-1,-17 1-15,18 35 16,0 0-16,-1-18 16,-17-17-16,0-1 15</inkml:trace>
  <inkml:trace contextRef="#ctx0" brushRef="#br0" timeOffset="63271.249">1129 3387 0,'-18'0'16,"36"0"15,0 0-31,-1 0 16,18 0-1,-17 0-15,35 0 16,0 0-16,-18 0 16,36 0-16,17 0 15,35 0-15,19 0 16,16 0-16,-17 0 15,18 0-15,-53 0 16,53 0-16,-36 0 16,-35 0-16,-35 0 15,0 0-15,18 0 16,-1 0-16,-17 0 16,35 0-16,18 0 15,0 0-15,18 0 16,-1 0-16,1 0 15,-36 0-15,0 0 16,0 0-16,-17 0 16,-1 0-16,-35 0 15,18 0-15,0 0 16,-17 0-16,17 0 16,-1 0-16,-16 0 15,34 0-15,18 0 16,54 0-1,-19 0-15,1 0 16,-36 0-16,0 0 16,-18 0-16,-17 0 15,-35 0-15,17-18 16,1 18-16,-19-18 16,36 1-16,0-1 15,0 18-15,-18-18 16,1 18-16,-19-17 15,-17-1-15,18 18 16,-1 0 0,1-17-16,-18-1 15,18 18-15,-1-18 16,-17 1 46,0-1-62,0-17 32,0-1-32,0 19 15,0-18-15,0-1 16,0 1-16,0 0 16,0 17-16,0-17 15,0 17-15,0-17 16,0 0-16,0 17 15,0-35-15,0 0 16,0 18-16,0-18 16,0 0-16,0 18 15,0-18-15,0 0 16,0 35-16,0-17 16,0 0-16,0 17 15,0 0-15,0 1 16,0-1-1,0 0-15,0 1 16,-17-1 0,17 1-16,-18-1 15,18 0 1,0 1-16,0-19 16,-18 19 62,1-1-78,-1 0 31,1 18-31,-1 0 16,-17 0-1,17 0-15,-35-17 16,0 17-16,0-18 15,18 18-15,0 0 16,-1-17-16,19 17 16,-19 0-16,-16-18 15,-1 18-15,-36-18 16,-34 1-16,-36-1 16,0-17-16,36 17 15,35 18-15,0 0 16,35 0-16,17 0 15,1 0-15,17 0 16,1 0-16,-18 0 16,17-18-16,-35 18 15,-35 0-15,-36-17 16,1 17-16,-1 0 16,36-18-16,18 18 15,52 0-15,-17 0 16,17 0-1,0 0 1,-17 0-16,0 0 16,-36 0-16,-17 0 15,-35 0-15,-18 0 16,-36 0-16,1 0 16,17 0-16,18 0 15,17 0-15,54 0 16,35 0-16,-1 0 15,19 0-15,-1 0 16,-17 0 0,17 0-16,-35 0 15,-17 0-15,-19 0 16,1 0-16,35 0 16,-17 0-16,17 0 15,18 0-15,17 0 31,0 0-31,-17 0 16,-18 18-16,0-18 16,-17 0-1,-19 17-15,-34-17 16,35 0-16,17 0 0,18 0 16,36 0-16,-1 18 156,18 0-141,0-1 1,0 1-16,0 17 16,0 18-16,18 0 15,-1-18-15,1 18 16,-18 18-16,0-1 16,18-17-16,-1 18 15,-17-18-15,0 0 16,18-18-16,-18 0 15,0 1-15,0-19 16,0 18 0,18-17-16,-1 0 0,-17-1 15,18 1 1,-18 0-16,0 17 16,0 0-16,0 0 15,17 18-15,-17-35 16,0 17-16,18 1 15,-18-19 1,0 19-16,18-1 16,-18-18-1,0 1-15,17 0 16,-17-1-16,0 1 16,18 0-1,-18-1 1,18 1-16,-18 0 15,17 17 1,-17-18 0,18 1-16,0-18 31,-1 0 16,1 0-16,-1 0-15,1 0-1,0 0 1,-1 0 0,1 0-16,0 0 15,-1 0-15,19 0 16,-1 0-16,35 18 15,-17-18-15,0 0 16,-35 0-16,0 0 31,-36 17 110</inkml:trace>
  <inkml:trace contextRef="#ctx0" brushRef="#br0" timeOffset="65152.6353">706 2240 0,'0'-18'15,"0"1"1,17 17 0,1-18-16,-1 1 0,-17-1 15,18 18-15,0-18 16,-18 1-1,17 17 48,1 0-16,0 0-16,-1 0 16,1 0-47,0 17 16,-1-17-1,-17 18-15,0 0 16,18-1-16,-1 1 31,-17-1-31,18-17 16,-18 18-1,0 0-15,0-1 16,18-17-16,-18 18 0,17-18 16,-17 18-1,0-1 16,0 1-15,0 0 0,0-1-1,0 1-15,0 0 32,0-1-17,0 1-15,0 17 16,0-17-1,0-1 1,0 1 0,0 0-1,-17-18-15,17 17 16,-18 1 0,0 0-1,1-1-15,-1-17 16,18 18-1,-17-18-15,17 17 16,-18-17-16,0 0 16,18 18-1,18-18 173,17 18-173,-17-18 1,17 17-16,0-17 16,1 18-16,-19-18 15,19 0-15,-19 0 16,1 0-16,0 0 16,-1 0-1,1 0 1,-1 0-16,1 0 31,0 18-31,-1-18 31</inkml:trace>
  <inkml:trace contextRef="#ctx0" brushRef="#br0" timeOffset="70034.3079">4322 3757 0,'0'35'16,"0"18"-16,0 18 15,0 17-15,0 0 16,0 36-16,0-36 16,0-35-16,17-18 15,-17-17-15,18-1 16,-1-17 0,19 0-1,-1 0-15,18-35 16,17-18-16,1 0 15,-18-35-15,-18 53 16,0-36-16,-17 1 16,0 17-16,-18 17 15,0 19 1,0-1 0,-18 18-16,-17 18 15,-36 52-15,-17 36 16,-35 71-16,34-54 15,37-17-15,16 0 16,1-36-16,35-34 16,0-1-16,0 0 15,35-17-15,18-18 16,0 0-16,53-71 16,-18 1-1,-17-1-15,-36 1 16,0-19-16,-17 19 15,-18-18-15,0 17 16,0 0-16,0 19 16,-18 52-16,1-18 15,-1 0-15,0 18 16,-52 0-16,-1 36 16,1 16-16,-1 54 15,36 0-15,17-35 16,18-1-16,0-52 15,0 17-15,0-17 16,35-18-16,36-18 16,35-35-16,0-35 15,-18-18-15,-35 0 16,-36-17-16,-17-1 16,0 36-16,-35 18 15,17 34-15,18 19 16,-17 17-16,-36 0 15,18 53 1,-54 35-16,1 18 0,53-36 16,17 1-16,18-36 15,18 0 1,17 1-16,1-19 0,16-17 16,19 0-16,35-70 15,-36 17 1,-17 18-16,-35-1 15,0 19-15,-18-1 32,0 0-17,-18 18-15,0 0 16,-17 0-16,0 36 16,17-19-16,0-17 15,1 18-15,17 17 16,0 18-16,0 18 15,35 35-15,36 17 16,17-17-16,-18-18 16,19-53-16,-54-17 15,0-18-15,0-18 16,18-52-16,0-1 16,-17-17-16,-19 35 15,1-17-15,-18-36 16,-35 35-16,-1 18 15,19 36-15,-1-1 16,-17 36 0,-1 52-16,19 18 15,17 1 1,0-19-16,17-17 16,19-35-16,17 17 15,-18-17-15,35-18 16,19 0-16,34-36 15,18-34-15,-35 17 16,-71 0-16,1 0 16,-19 0-16,1 18 15,-18 17 1,-35 18 0,-18 0-16,17 53 15,-34 18-15,35 34 16,17 19-16,18-36 15,0-17-15,35-18 16,-17-36-16,0 1 16,34-18-16,1-18 15,0-52-15,0-36 16,0 18-16,-35 17 16,-18 1-16,0 34 15,0 19 1,0-1-1,-18 18-15,0 0 16,1 18-16,-54 35 16,-17-1-16,0 19 15,-18-36-15,-17 1 16,-36-19-16,0 18 16</inkml:trace>
  <inkml:trace contextRef="#ctx0" brushRef="#br0" timeOffset="70774.9959">2258 5080 0,'17'0'32,"1"18"-17,0 52 1,-1 1-16,1 17 16,0-18-16,-18-34 15,0 17-15</inkml:trace>
  <inkml:trace contextRef="#ctx0" brushRef="#br0" timeOffset="71399.6823">2646 5186 0,'17'-18'16,"1"18"-16,-18 18 15,0 35-15,18-18 16,-18 18-16,17 0 15,-17 0-15,18-36 16,0 19-16,-18-19 16,17-17-16,1 0 47,0-35-47,-1 17 15,-17-35-15,0 18 16,0 18-16,0-19 15,0 19 1,0-1-16,0 0 0,-17 18 16,17-17-1,-18 17-15,0 0 16,1 0-16,-19 0 0,1 0 16,17 0-16,1 0 15,-1 0-15,18 17 47,0 1-31</inkml:trace>
  <inkml:trace contextRef="#ctx0" brushRef="#br0" timeOffset="72302.6873">3246 5151 0,'17'0'0,"1"0"15,-1 35 1,1 18-16,-18-18 15,0 36-15,0-19 16,0-34-16,0 17 16,0-17-1,-18-18 17,1 0-17,-1-35-15,1-18 16,-1 0-16,18 0 15,0 0-15,0 35 16,35-17-16,0 18 16,-17-1-16,0 0 15,-1 18-15,1 18 16,0 17 0,-1-17-16,1 17 15,17 0 1,-35 1-16,0-19 78,0-34-62,0-19-16,0 1 15,0-18-15,0 36 16,35-19-16,1 19 15,52-1-15,35 18 16,-52 0-16,-18 0 16,-35 35-16,-18-17 15,17 35-15,-17 17 16,0-17-16,0-17 16,0 16-16,0-34 15,0 0 48</inkml:trace>
  <inkml:trace contextRef="#ctx0" brushRef="#br0" timeOffset="74911.1812">3104 5186 0,'-17'0'110,"-1"0"-48,1 0-46,-1 0 31,18 17-16,0 1 0,0 0-15,0-1 0,0 1-16,-18-18 15,18 18-15,0-1 16,-17-17-16,17 18 15,0 0 17,0-1-17,0 1 1,0-1 0,17-17-1,-17 18 1,0 0-16,18-18 31,-18 17-31,18-17 16,-1 0-1,1 0 32,-1 0-31,1 0-1,0 0 17,-18 18 93,-18-18-110,0 0 1,1 18 0</inkml:trace>
  <inkml:trace contextRef="#ctx0" brushRef="#br0" timeOffset="77233.7898">28257 10495 0,'36'0'0,"34"0"16,36 18-16,18-18 16,17 0-16,-18 0 15,-52 0-15,-54 0 94</inkml:trace>
  <inkml:trace contextRef="#ctx0" brushRef="#br0" timeOffset="78022.7083">28099 7673 0,'35'0'0,"0"-18"16,1 18-16,16-17 15,1 17 1,-35 0-16</inkml:trace>
  <inkml:trace contextRef="#ctx0" brushRef="#br0" timeOffset="79420.1932">28222 7673 0,'0'18'0,"0"-1"16,0 1-1,0-1 16,18 19-31,-18-19 16,17 36-16,1-17 16,-18-1-16,18 18 15,-1 0-15,1 0 16,-18 0-16,18 17 16,-18 1-16,17-18 15,1-1-15,-18-16 16,18-1-16,-18 0 15,17 1-15,1-1 16,0 0-16,-18 0 16,0 18-16,17 0 15,1 0-15,-18-18 16,17 18-16,1 18 16,0-18-16,-1-18 15,1 18-15,-18-18 16,18 1-16,-18-1 15,17 0 1,-17 0 0,0-17-16,0 35 15,0 0 1,18 0-16,-18 17 16,0 1-16,0-18 15,0 0-15,0 0 16,0-18-16,0-17 15,0-1-15,0 1 16,0-1 0,0 1-16,0 0 15,0 17-15,0-17 16,0 17-16,0 0 16,0-17-1,0 0-15,0-1 16,0 1-1,0-1-15,0 19 16,-18-1-16,18-17 16,0 17-16,0-17 15,-17-18 17,-1 0-17,0 0 16,1 0-31,-1 0 16,-17 0 0,17 0-16,-35 0 15,18-18-15,0-17 16,17-1-16,-17 19 16,17 17-16,18-18 31,0 0-31,18 1 31,-18-1-31,17 18 31,1 0-31,17 0 16,1 18 0,-19 17-16,19 0 15,-1 1-15,-18-1 16,1-17 15,17-18-15,18-18-1,-17-17-15,52-18 16,-53 17-16,18-16 0,-18 16 16,0 19-16,-17-1 15,-18 0 1,-18 18 31,1 0-32,-18-17-15,-18-1 16,0 0-16,17-35 16,-34-17-16</inkml:trace>
  <inkml:trace contextRef="#ctx0" brushRef="#br0" timeOffset="80382.8015">28134 7761 0,'0'18'16,"18"35"-1,-18 0-15,0-36 16,0 36-16,0 0 16,0-35-16,0 17 15,0-53 48,0-17-63,0-18 15,0 0-15,0 18 16,0 0-16,17-1 16,1 19-16,0-1 15,-18 0 1,17 18-16,1 0 31,-1 0-31,19 36 16,-19-19-1,19 36-15,-1 0 16,-35-18-16,18-35 0,-1 18 16,1 0-16</inkml:trace>
  <inkml:trace contextRef="#ctx0" brushRef="#br0" timeOffset="80823.2433">29104 8625 0,'0'53'31,"0"36"-15,18 34-16,-18 18 15,0 18-15,0-18 16,0-53-16,0-35 16,0-18-16,0-17 15,0 0 1,0-36 0,-18 0-16,18-17 15,0-18-15,0 0 16,0 0-16</inkml:trace>
  <inkml:trace contextRef="#ctx0" brushRef="#br0" timeOffset="81311.4217">29510 8802 0,'0'17'31,"0"36"-31,0 0 16,17 0-16,1 18 16,0-18-16,-1-18 15,1-17-15,-18-1 16,18 1-16,-1-18 31,-17-18-15,0 1-16,18-19 15,-18-17-15,18 18 16,-18-18-16,0 0 16,0 18-16,0 0 15,0-1-15,-18 19 16,0-1-1,1 18 1,-19 0-16,-17 35 0,1 18 16,34-17-1,0-1-15,1 0 16,-1 0-16,18-17 16,18-18 15</inkml:trace>
  <inkml:trace contextRef="#ctx0" brushRef="#br0" timeOffset="82327.0946">29968 8908 0,'-17'0'31,"-1"17"-31,1 36 16,-1 0-16,18 18 16,0-36-16,0 0 15,0-17-15,18-18 32,-1 0-17,18-18-15,1-35 16,-1 0-16,0 0 15,-17 18-15,0-18 16,-1 0-16,1 18 16,-1 17-16,1 18 62,-18 18-46,0 35-16,0-18 15,18 18-15,-18 0 16,0-35-16,0 17 16,0-17-1,0-36 17,17 0-32,1-52 15,0 17-15,-1 0 16,19 18-1,-1-1-15,0 19 16,0-1-16,1 18 16,-19 0-16,19 0 15,-19 18-15,1-1 16,-18 19-16,0-19 16,0 19-16,0-19 15,0 1 1,0-36 15,0-17-15,0 0-16,0-1 15,0 19-15,18 17 16,-1 0 0,1 0-16,17 0 15,18 35-15,-18 0 16,-17 1-16,0-19 15,-1 19 1,1-1-16,-1-18 0,-17 1 16,18 17-1,0 1-15,-1-36 16,-17 17-16,18 1 0</inkml:trace>
  <inkml:trace contextRef="#ctx0" brushRef="#br0" timeOffset="85703.2199">27693 8837 0,'53'18'16,"53"52"-16,35 18 15,-18 54-15,1-37 16,-54 1-16,19-35 16,-36 17-16,-18-53 15,0 1-15,-17-1 16,-18-18-16,17-17 15,1 0-15,0 0 16,35-35 0,35-88-16,18-54 15,70-34-15,36-89 16,105-71-16,142-87 16,-54 52-16,-69 106 15,-125 106-15,-70 71 16,-88 70 15</inkml:trace>
  <inkml:trace contextRef="#ctx0" brushRef="#br0" timeOffset="90527.6881">6209 776 0,'-18'0'16,"1"0"62,17-18-47,-18 18-31,0 0 16,18-17-16,-35 17 0,-18-18 16,0 1-1,-17-1-15,-36 0 16,18 1-16,-18-1 0,-18 0 16,36 1-1,0-1-15,35 0 16,0 1-16,0-1 15,36 1-15,-19 17 16,1-18-16,17 0 16,-17 18-16,0 0 15,17-17-15,-35-1 16,0 0-16,-17 1 16,-1-1-16,36 0 15,-36 18-15,18-17 16,1 17-16,16-18 15,-17 18-15,0 0 16,1 0-16,-37 0 16,-17 0-16,1 0 15,-54-18-15,18 18 16,17-17-16,-34 17 16,34 0-16,36 0 15,0 0-15,0 0 16,-1 0-16,1 0 15,18 0-15,-1 0 16,0 0-16,19 0 16,-19 0-16,0 0 15,36 0 1,0 0-16,0 0 16,17 17-1,0-17-15,1 0 16,-19 0-16,-17 0 15,-35 18-15,0 0 16,-18 17-16,18-35 16,0 18-16,0-18 15,17 17-15,18-17 16,18 0-16,17 0 31,1 0-31,17 18 16,-18 0-16,0-18 15,1 0-15,-1 17 16,-17 1-16,17 0 16,18-1 31,0 1-32,0-1 32,-17 1-47,17 0 16,0 17-1,0-17-15,0-1 16,0 1 0,0 0-1,0-1-15,-18 1 16,18-1-1,0 1-15,0 0 16,0-1-16,0 1 16,0 0-1,0 17-15,0 0 16,0 0 0,0 1-1,18-19-15,-1 19 16,-17-1-16,18-35 15,-18 35 1,17 1-16,-17-19 16,0 1-1,18-18-15,-18 17 0,18 1 16,-1 0-16,-17 17 16,18 0-1,0-17-15,-1 0 16,1 17-16,-18-18 15,18-17-15,-1 36 16,1-19-16,-1 1 16,1-18-1,-18 18 1,18-1 0,-18 1-16,17 0 15,1-18-15,-18 17 16,18-17-16,-1 18 15,1-18 1,0 0 0,-1 0-1,-17 17-15,18-17 16,0 18 0,-1 0-16,36-18 15,0 17-15,-18 1 16,18 0-16,-18-1 15,1-17-15,-19 18 16,1-18 0,0 0-16,17 18 15,0-18 1,0 17-16,18-17 16,18 18-16,0-18 15,-19 18-15,1-18 16,0 17-16,-35-17 15,0 0-15,-1 18 16,1-18-16,-1 0 16,19 17-16,34 1 15,18 0-15,1-18 16,69 17-16,-34 1 16,-36-18-16,0 18 15,-35-18-15,0 0 16,-35 0-16,17 0 15,18 17-15,-18-17 16,36 0-16,17 0 16,35 36-16,-34-36 15,16 17-15,19-17 16,-71 0-16,17 0 16,-17 0-16,-17 0 15,17 0-15,-1 0 16,1 0-1,18 0-15,-1 0 16,19 0-16,-1 0 16,-18-17-16,1 17 15,-18-18-15,-18 0 16,18 18-16,0-17 16,-35 17-16,17-18 15,-17 18-15,-18-18 16,35 18-16,0-17 15,-35-1-15,53 0 16,-18 1-16,1-18 16,17 17-16,-1-17 15,-16-1-15,17 1 16,-36 0-16,19 17 16,-19 0-16,1 1 15,-18-1-15,17 18 16,1-17-16,-18-1 15,0 0 1,18 18 0,-1-17-1,1-1-15,-18-17 16,18-1-16,-18 19 16,17-18-16,-17-1 15,0 19 1,0-36-16,0 35 15,18-17-15,-18-18 16,0 18-16,0-1 16,0 1-16,0 17 15,0-17-15,0 17 16,0-17 0,0 18-16,0-1 109</inkml:trace>
  <inkml:trace contextRef="#ctx0" brushRef="#br0" timeOffset="95511.1149">2399 5874 0,'35'0'93,"36"0"-77,17 0-16,0 0 16,53 0-1,-17 0-15,17 0 16,18 0-16,-36 0 16,-17 0-16,17 0 15,-34 0-15,-1 0 16,-18-18-16,1 0 15,-36 18-15,-17 0 16,-1 0-16,1 0 16</inkml:trace>
  <inkml:trace contextRef="#ctx0" brushRef="#br0" timeOffset="96487.3589">3157 5962 0,'-17'53'62,"-1"0"-46,-17 53-16,0-36 16,-18 1-1,0 17-15,-18-18 16,18-17-16,36 0 16,-36 0-16,0 0 15,0 0-15,0-18 0,0 1 16,-18 17-1,1-18-15,17 0 16,0 0-16,35-17 16,1 0-16,-1-18 93,0 0-77,1 0 0</inkml:trace>
  <inkml:trace contextRef="#ctx0" brushRef="#br0" timeOffset="97270.6707">3034 6103 0,'0'0'0,"106"-35"0,0-1 16,-18-16-16,-18 16 15,-17 1-15,-18 35 16,1-18-16,-36 36 109,0 70-109,0 0 16,0 36-16,0-1 16,0-17-16,0 0 15,0-53-15,0 17 16,0-17-16,0-35 16</inkml:trace>
  <inkml:trace contextRef="#ctx0" brushRef="#br0" timeOffset="98465.772">617 7585 0,'-17'0'62,"-1"0"-15,0 0-31,18-36-16,0 1 15,0 0 1,0-18-16,18 0 15,17 0-15,18 18 16,18-36-16,-18 36 16,-18 35-16,-17 0 15,-1 0-15,1 0 16,17 18-16,18 35 16,0 17-16,-18 1 15,1 17-15,17-18 16,-53 1-16,0-18 15,0 17-15,-36 1 16,19-18-16,-19 0 16,1-18-16,-18 0 15,0-17-15,-17 0 16,34-1-16,-17 1 16,1 0-16,16-1 15,1 1-15,17-18 16,54-35 31,69-36-32,-34 36-15,0-1 16,-1 19-16,-17-1 16,0 18-1,18 18-15,-1 35 16,1 17-16,17 1 15,-18 17-15,-34-70 16,-1 17-16,-17-17 16,-18-1 31,-18-17-32,0-17 1,1-19-16,-1 19 15,18-36-15</inkml:trace>
  <inkml:trace contextRef="#ctx0" brushRef="#br0" timeOffset="98974.5925">1658 7638 0,'0'-18'0,"0"71"31,0 0-31,0 17 15,0-17-15,35 18 16,-17-18-16,17-18 16,-17 0-16,0-17 15,-1-18-15,1 0 16,17-35 0,-35-18-16,18 17 15,-18-34-15,0-1 16,0 1-16,0 35 15,-18-18-15,-17 0 16,17 17-16,1 36 16,-1-17-16,-17 17 15,-18 0-15,-18 17 16,1 19-16,17-1 16,35-17-16,-17-18 31,17 17-31,36 1 15,17 0 1,-17-1-16</inkml:trace>
  <inkml:trace contextRef="#ctx0" brushRef="#br0" timeOffset="99454.4393">2381 7726 0,'18'0'31,"0"0"-15,-1 0-16,54 0 15,17 0-15,71 0 16,35 0-16,70 0 16,-34 0-16,-72 0 15,-87 0-15,-53 0 63</inkml:trace>
  <inkml:trace contextRef="#ctx0" brushRef="#br0" timeOffset="99887.3004">3263 8114 0,'141'0'16,"71"0"-16,-36 0 16,-35 0-16,-70-18 15,-36 18 95</inkml:trace>
  <inkml:trace contextRef="#ctx0" brushRef="#br0" timeOffset="100735.0331">4568 7461 0,'0'18'32,"0"52"-17,0 19-15,0-1 16,0 35-1,0-35-15,0 1 16,0-19-16,0-17 16,0-35-16,0 17 15,0-17 126,-17-54-125,-18 1-1,-1-18-15,1 18 16,17 0-16,1 17 15,-1 0 64,18 1-64,-35 17 1,17-18-16,1 18 15,-19-18-15,-17 1 16,-17-1-16,17 1 16</inkml:trace>
  <inkml:trace contextRef="#ctx0" brushRef="#br0" timeOffset="101601.7565">4180 7708 0,'0'-17'47,"0"-1"-32,0 0-15,0 1 16,0-36-16,0 35 16,0-35-16,18 0 15,17 18-15,1 0 16,-1-1-16,18 1 15,0 0-15,0 17 16,-36 18-16,1 0 16,0 0-16,-1 0 15,18 35-15,1 1 16,-1 17-16,0 0 16,1 0-16,-19-1 15,1 19-15,-1-36 16,-17 36-16,0-18 15,0 0 1,0 17-16,0-17 0,-17 0 16,-1 18-1,-17-1-15,0-17 0,-18-35 16,17 17-16,-16 0 16,16 1-1,1-19-15,-18 1 16,18-18-16,17 0 62,18-18-46,0 1-16,0-19 16,35 1-16,36 0 15,17 17-15,36 0 16,34 18-16,19 0 15,-1 0-15,-35 0 16,-70 0-16,-36 0 31,-17 0 16,-36-17-16,-17-1-31,0 1 16</inkml:trace>
  <inkml:trace contextRef="#ctx0" brushRef="#br0" timeOffset="102368.5155">5327 7779 0,'0'-18'32,"0"36"-17,-18 35 1,18 17-16,0 18 16,0-35-16,36 36 15,-1-54-15,18 0 16,-18-17-16,18-1 15,0-17-15,0-17 16,-36-19-16,19 19 16,-19-18-16,1-18 15,-18 0-15,-18 17 16,-17-17-16,-18 1 16,-17 16-16,17 1 15,17 17 1,19 1 31,34-1-32,19-17-15,-1 17 16,88 1-16,1-19 16,-1 19-16,-52-1 15,-53 18-15,-1 0 16,1 0-16,-18 18 15,17 52-15,1 1 16,-18 17-16,0-35 16,18 17-16,-18-34 15,0-1-15,17-35 16,1 0 0,0 0-1,17-35-15,18-18 16,-18 0-1,0 0-15,-17 18 16,-18-1-16,0 1 16,-18 35-16,1-35 0,-18 17 15,-18 1 1,-18-1-16,36 18 0,-36 0 16,18 0-16,18 0 15,0 0 1,17 0-1</inkml:trace>
  <inkml:trace contextRef="#ctx0" brushRef="#br0" timeOffset="103220.2303">6438 7655 0,'18'0'0,"-1"0"15,19 0-15,-19 53 16,19 18-16,-19-1 15,1 1-15,-18-18 16,0-18-16,0 0 16,0-17-16,0 0 31,0-71 0,-18-18-31,18 1 16,0 17-16,0 0 15,18 17-15,52 1 16,36 18-16,18 17 16,-1 17-16,-17 36 15,-35 0-15,-18 0 16,-1 0-16,-34-18 16,-18 0-16,0-17 15,0 0 1,-18-18 31,1-53-32,17 17 1,0-16-16,0 16 16,0 19-16,17-1 15,1 0-15,0 18 31,-1 0-31,1 36 16,0-19-16,-18 19 16,17 16-16,1-16 15,0-1-15,-18 0 16,0-17-16,0 0 16,0-1-16,-18-52 31,0-36-31,1-34 15,17 16 1</inkml:trace>
  <inkml:trace contextRef="#ctx0" brushRef="#br0" timeOffset="103527.1312">7673 7532 0,'18'0'0,"-1"0"15,1 35 1,-18 0 0,17-17-16,-17 17 15,18 18-15,-18-35 16,0 35-16,0-18 16</inkml:trace>
  <inkml:trace contextRef="#ctx0" brushRef="#br0" timeOffset="106295.2417">2011 6138 0,'0'-17'31,"35"17"-15,0 35-1,54 18-15,-1 17 16,53 19-16,-18-1 16,18 0-16,-35-35 15,-53-18-15,-35-17 16,17-1-16,-53-34 94,-34-18-94</inkml:trace>
  <inkml:trace contextRef="#ctx0" brushRef="#br0" timeOffset="106759.0949">2487 6068 0,'0'17'16,"-18"19"-1,18 34-15,-52 36 16,16 18-16,-17-1 16,18-17-16,17-36 15,1-17-15,-1-35 16</inkml:trace>
  <inkml:trace contextRef="#ctx0" brushRef="#br0" timeOffset="108119.9553">4427 8714 0,'36'0'94,"17"0"-78,70-36-16,89 36 15,88-17-15,88 17 16,211 0-16,125 0 16,122 0-1,-193 0-15,-265-36 16,-159 36-16,-105-17 15,-71 17-15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5:25.7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27887 8308 0,'18'0'15,"-1"0"-15,1 0 16,17 0 0,1 0-1,-19 0-15,18 0 16,18 0-16,0 0 16,18 0-16,-1 0 15,1 0-15,-18 0 16,0 0-16,0 0 15,-36 0-15</inkml:trace>
  <inkml:trace contextRef="#ctx0" brushRef="#br0" timeOffset="1242.7798">28293 8361 0,'0'35'31,"0"0"-15,0 18-16,0-17 15,0-19-15,0 36 16,17 0-16,-17-35 16,0 17-1,0 0-15,0-17 16,0 17-16,0-17 15,0 17-15,0 0 16,0-17-16,0 17 16,0-17-16,0 17 15,0 0-15,0-17 16,0 0 0,18 17-1,-18-17-15,0-1 16,0 19-16,0-19 15,0 18-15,0 18 16,0-35-16,0 17 16,0 1-16,0-19 15,0 1-15,0 0 16,0-1 0,0 1-16,0-1 15,0 1-15,0 0 16,0-1-16,0 19 15,18-36-15,-18 17 16,0 19-16,0-19 16,0 18-1,0-17 1,0 17-16,0-17 16,0 0-16,0-1 15,0 1 32,0 0-31,0-1-1,17 1 1,-17 17 0,0-17-16,0 17 15,0-17-15,0-1 141,-17-17-110</inkml:trace>
  <inkml:trace contextRef="#ctx0" brushRef="#br0" timeOffset="1829.1867">28240 9948 0,'17'0'0,"19"0"15,-19 0-15,36 0 16,-17 0-16,34 0 16,1 18-16,-18-18 15,-36 0-15,1 0 16,0 0 0,-36 0 93,0 0-93,-17 0-16,17 0 15</inkml:trace>
  <inkml:trace contextRef="#ctx0" brushRef="#br0" timeOffset="2367.0627">28522 9119 0,'18'-17'47,"-1"17"-47,1 17 31,0 19-31,-18 16 15,17 19-15,-17-18 16,18 18-16,-18-19 16,0 1-16,0-35 15,0 17-15,0-17 16,-18-53 46,1 35-62,-1-36 16</inkml:trace>
  <inkml:trace contextRef="#ctx0" brushRef="#br0" timeOffset="3183.294">28769 9102 0,'18'17'16,"-1"1"-16,1 0 16,-18-1-1,0 1-15,0-1 16,0 19-16,0-19 15,0 19-15,0-1 16,0 18-16,18 0 16,-1-18-16,1-17 15,-18-1-15,0 1 16,17-18-16,1 0 31,0 0-31,-1 0 16,1-18-1,0-17-15,-1 17 16,1-17-16,-18-18 16,0 36-16,0-19 15,0 19-15,0-1 16,0-17 0,0-1-1,-18 19-15,1-1 16,17 1-16,-18-1 15,0 18-15,-17 0 16,17 0 0,1 0-16,-1 0 15,1 0-15,-1 0 16,0 0 0,18 18-1,0-1 48,0 1-48,18-18 1,0 17-16,-1-17 16</inkml:trace>
  <inkml:trace contextRef="#ctx0" brushRef="#br0" timeOffset="4463.9587">29316 9155 0,'-18'0'15,"-17"0"16,17 17-31,1 1 32,-1-1-32,0 1 0,18 0 15,0 17-15,0-17 16,0 17-16,0-17 16,0 17-16,0 0 15,18 0 1,17-35-16,-17 18 15,0 0-15,17-18 16,0 0-16,0 0 16,1 0-16,-1-18 15,-17 0-15,17 1 16,-18-18-16,1-1 16,-18 19-16,0-19 15,0 1-15,0 17 16,0-17-16,0 17 15,0 54 64,0 34-64,0-17 1,0-17-16,0 16 15,0-16-15,0-19 16,0 1 31,0-36-31,0-35-1,0 18-15,0 18 16,0-19-16,0 19 15,18-1 1,-1 0-16,1 18 16,0 0-1,-1 0-15,1 0 16,0 0 0,-1 18-16,-17 0 15,0 17-15,0-17 16,0-1-16,0 1 15,0-1-15,0 1 16,-17-18 31,-1-18-31,18-34-1,0-1-15,0 17 16,0-17-16,0 18 15,18 17-15,17 1 16,0-1-16,-35 1 16,18 17-1,-1 0-15,1 17 16,0 36 0,-1 0-16,1 0 15,-18-18-15,0 1 16,0-54 93</inkml:trace>
  <inkml:trace contextRef="#ctx0" brushRef="#br0" timeOffset="9703.9614">27817 5786 0,'17'0'0,"-17"17"78,0 36-78,0 0 16,-17 18-16,17-19 15,-18 19 1,0 0-16,18-36 0,0-17 16</inkml:trace>
  <inkml:trace contextRef="#ctx0" brushRef="#br0" timeOffset="10719.0782">28205 5803 0</inkml:trace>
  <inkml:trace contextRef="#ctx0" brushRef="#br0" timeOffset="11287.0223">28187 6103 0</inkml:trace>
  <inkml:trace contextRef="#ctx0" brushRef="#br0" timeOffset="15447.2233">28769 5697 0,'18'0'0,"17"0"31,-17 0-31,-1 18 16,1 0-16,-1-18 15,-17 17-15,18 1 16,-18 0 0,0 17-16,0-18 15,0 36-15,-18-17 16,1-1-16,17 0 15,-18 18-15,-17-18 16,0 1-16,-1-1 16,1 18-16,17-18 15,1 0-15,-1-35 16,1 18-16,17 0 16,17-18 46,18 0-46,18 0-1,-17 0-15,17 0 16,-1 0-16,-34 0 16,0 0-16,-1 0 15</inkml:trace>
  <inkml:trace contextRef="#ctx0" brushRef="#br0" timeOffset="16279.3715">29210 5821 0,'-18'0'16,"1"0"-16,17 35 16,0-17-16,-18 17 15,18 0-15,-18-17 16,18 35-16,0-18 16,0 0-16,0 1 15,0-1-15,0-17 16,0-1-1,18-17-15,0 0 16,-1 0-16,1 0 16,0 0-1,-1 0 1,19 0-16,-19 0 16,-17-17-16,18-1 15,-1 18-15,-17-18 16,18 1-16,-18-1 15,18-17-15,-18 17 16,0 0-16,0-17 16,0 18-16,0-19 15,0 19-15,0-1 16,0 0-16,0 1 16,0-1-16,0 0 15,0 1-15,0-1 16,-18 1-16,0 17 15,1 0-15,-1 0 16,1 0 0,-1 0-1,0 0-15,1 0 16,-1 0-16,0 0 16,18 17 77,-17 1-93</inkml:trace>
  <inkml:trace contextRef="#ctx0" brushRef="#br0" timeOffset="18058.5508">27446 5909 0,'-18'0'0,"1"0"15,-1 0 1,1 0 0,-19 0-1,1 0 1,17 18-16,-17-1 16,0 1-16,17-18 15,1 0-15,-1 0 16,18 18-16,0-1 15,0 1 1,0 17-16,0-17 16,0 17-16,0-17 15,0 35-15,0 0 16,0-18-16,-18 35 16,1-17-16,17 0 15,0-18-15,0 1 16,0-19-16,0 1 78,0 0-62,17-1-16,-17 1 15,0 0 1,-17-18 62,-1-18-62</inkml:trace>
  <inkml:trace contextRef="#ctx0" brushRef="#br0" timeOffset="18783.16">26970 6491 0,'17'0'0,"1"0"15,0 18 1,-1-1-16,19 19 16,-19-19-16,1 1 15,-18 17-15,18-35 47,-1 18-16,-17-36 32,18 1-63,0-1 16,-1 0-1,-17 1-15,35-1 16,-17 18-16,-18-18 15,18 1-15,-1 17 16,-17-18 140</inkml:trace>
  <inkml:trace contextRef="#ctx0" brushRef="#br0" timeOffset="19999.8952">28981 5433 0,'-18'0'94,"0"0"-94,1 0 16,-19-36-16,-34-16 15,-36-37-15,18 19 16,-18-18-16,36-1 15,34 54-15,1 0 16,0 0-16,-1-1 16,-17-17-16,-35 0 15,0 1-15,-53-37 16,-53-16-16,-35 16 16,-159-34-16,-36 17 15,-52-35-15,0 53 16,17 0-16,1 17 15,17 18-15,-18 0 16,159 18-16,36 35 16,69 0-16,-16 0 15,34 0-15,36 0 16,-70 0 0,-1 35-16,0-17 0,-52 35 15,-1-36 1,-35 36-16,36-35 15,-1 35-15,18 17 16,71 1-16,-18-1 16,70 1-16,1-18 15,-18 53-15,-18 0 16,18-18-16,35 0 16,35-35-16,19-18 15,-1 18-15,35-18 16,0-17-16,1 17 15,-1 1-15,0 17 16,-17 17-16,-18 1 16,18-18-16,0-18 15,-1 18-15,1 0 16,35-18-16,-18-17 16,1-18-16,-1 17 15,18 1-15,0-1 16,-17 1 124</inkml:trace>
  <inkml:trace contextRef="#ctx0" brushRef="#br0" timeOffset="20847.3203">18503 4904 0,'0'35'47,"0"18"-47,0 17 15,0-17-15,0 18 16,0-1-16,-17-17 16,17-17-16,-18 16 15,0-16-15,18-19 16,0 1 31,0 0 0,18-18-32,0 0-15,-1 0 32,18 17-32,1-17 15,17 0-15,0 0 16,-18 0-16,0 0 15,-17 0-15,17 0 16,-17 0 0,17 0-16,0 0 15,-17 0 1,0 0-16,-1 0 16,1 0-16</inkml:trace>
  <inkml:trace contextRef="#ctx0" brushRef="#br0" timeOffset="27720.0054">27693 6544 0,'-18'0'125,"1"0"-109,-1 0-1,0 0-15,1 0 16,-1 0-1,18 18 32,0-1-31,0 1 0,0 0-16,0-1 15,0 18 1,0 1-16,18-1 31,-1-17-31,1-1 16,0 1-16,-1 0 15,1-18 1,0 17-16,17 1 16,-17-18-1,-1 0 1,1 0-1,-36 0 79,18-18-78,-17 18-16</inkml:trace>
  <inkml:trace contextRef="#ctx0" brushRef="#br0" timeOffset="28968.3409">27764 6632 0,'17'0'31,"1"0"-16,0 18-15,-18-1 16,0 19-16,17-1 16,-17-17-16,0 17 15,0-17-15,0-1 16,0-34 93,0-1-109,0 0 16,0 1 0,18 17-16,-18-18 15,17 18-15,-17-18 16,0-17-16,18 35 15,0-18-15,-1 1 16,1 17 47,0 0-48,-18 17 1,17 1-1,-17 17-15,18-17 16,-18 17 0,0-17-16,0 0 93,0-36-46,0 0-47,0 1 16,0-1 0,18 0-16,-18 1 15,17-1-15,1 0 16,-1 1-16,1-1 15,0 18 17,-1 0-17,-17 18 1,0 17-16,18-17 16,-18-1-16,0 1 15,18 0-15</inkml:trace>
  <inkml:trace contextRef="#ctx0" brushRef="#br0" timeOffset="30828.4728">29545 6191 0,'18'18'31,"-18"0"-31,0 17 16,0-18-16,0 36 15,17 0-15,-17-35 16,0 17-16,0 0 16,0-17-1,0 0 48,0-36-48,0 0-15,0-17 16,0 0-16,0 17 16,0-17-16,0 17 15,18 1 1,-18-1-16,18 18 16,-1-18-1,1 18 1,0 0 31,-1 0-16,1 36-31,0-1 16,-18-17-1,0 17-15,0 0 16,0-17-16,0-1 15,0 1-15,0-36 94,0 1-78,0-1-16,0 1 15,0-1-15,0 0 16,17-17 0,1 35-16,-18-35 15,17 35-15,-17-18 16,0 0-16,0 1 16,18 17-16,0-18 46,-1 18-14,1-17-32,0 17 15,-1-18 1,1 18 31,0 18-32,-1 17 1,1 18-16,-18-36 16,0 19-16,0-19 15,0 19-15,0-1 16,0-18 0,0 1-16,17-18 109,1 0-93</inkml:trace>
  <inkml:trace contextRef="#ctx0" brushRef="#br0" timeOffset="46871.3718">19756 9225 0,'17'0'32,"54"0"-32,52 35 15,36 36-15,88 0 16,123-19-16,-70 1 15,-35-35-15,-71-18 16,-35 0-16,-71 0 16,-35 0-16,-36 0 62</inkml:trace>
  <inkml:trace contextRef="#ctx0" brushRef="#br0" timeOffset="47626.5415">20391 10231 0,'88'0'0,"88"17"15,71 1 1,18-18-16,-1 0 0,-70 17 15,-88-17-15,-71 0 47,1 0 31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6:23.4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6650 16051 0,'17'0'15,"1"0"1,0 0-1,-1 0-15,1 36 16,53 34-16,-36 1 16,0-1-16,0 1 15,1 17-15,-19-35 16,1 0-16,0 0 16,-18-18-16,0-17 15,17-1 16,1-17-15,0 0-16,17 0 16,0-53-1,36 1-15,34-19 16,54-52-16,35-1 16,18 1-16,35 34 15,-35-16-15,-54 69 16,-87 1-1,-54 17 64,-34 18-33</inkml:trace>
  <inkml:trace contextRef="#ctx0" brushRef="#br0" timeOffset="708.6648">8008 15963 0,'18'18'16,"-1"17"-16,19-17 15,-19 52-15,1 36 16,-18 0-16,-35 35 15,35-35-15,-18 0 16,18-71-16,0 0 16,0-17 31,18-18-16,-1-18-31,54-17 15,88-36-15,87 1 16,54-1-16,35 1 16,-35-18-16,-88 52 15,-124 19-15</inkml:trace>
  <inkml:trace contextRef="#ctx0" brushRef="#br0" timeOffset="13052.551">12806 16757 0,'17'-18'0,"1"18"16,17 36-1,1 34 1,-1 1-16,0 35 0,0-36 16,1 1-16,-1-36 15,-17 0 1,-1-35 15,1 0 0,0 0-31,-1 0 16,36-17-16,53-54 16,70-17-16,71-53 15,124-36-15,-89 19 16,-70 69-16,-89 54 16,-88 17 46,-17 1-46,-71 17-1</inkml:trace>
  <inkml:trace contextRef="#ctx0" brushRef="#br0" timeOffset="13781.2598">14111 16475 0,'18'17'16,"17"72"0,0 16-16,18 19 15,-18-1-15,18 1 16,-17-18 0,-19-53-16,1-18 31,0-35 16,-1 0-47,1 0 15,17-35-15,36-18 16,140-71-16,125-35 16,34 18-16,71-17 15,-71 52-15,-140 18 16,-72 52-16,-105 19 140,-53-1-108</inkml:trace>
  <inkml:trace contextRef="#ctx0" brushRef="#br0" timeOffset="17903.0855">4463 8273 0,'17'-18'16,"1"18"-16,0 0 16,-1 0-1,1 0 1,17 0-16,0 0 15,1 0-15,17 0 16,35 0-16,0 0 16,35 0-16,19 0 15,16 0-15,19 0 16,-36 0-16,-18 0 16,-35 0-16,-17 0 15,0 0-15,-36 0 16,18 0-16,0 0 15,0 0-15,17 0 16,1 0-16,-1 0 16,36 0-16,-18 0 15,0 0-15,1 0 16,17 0-16,-54 0 16,1 0-16,0 0 15,-35 0 1,17 0-16,0 0 15,18 0-15,0 0 0,-17 0 16,34 0-16,18 0 16,1 0-16,-1 0 15,18 0 1,-54 0-16,19 0 16,-18 0-16,-35 0 15,17 0-15,0 0 16,0 0-16,1 0 15,17 0-15,-18 0 16,0 0-16,0 18 16,1-18-16,-1 0 15,-17 0-15,17 0 16,0 0-16,-17 0 16,17 0-16,-17 0 15,35 17-15,0-17 16,-1 0-1,-16 18-15,-1-18 16,18 0-16,-18 0 0,18 0 16,-18 0-1,1 0-15,17 0 16,-18 0-16,-17 0 16,17 0-16,-18 0 15,1 0 1,0 0-16,-1 0 15,36 0-15,18 0 16,-18 0-16,17 0 16,1 0-16,-36 0 15,0 0-15,1 0 47,-19 0-31,1 0-1,0 0-15,-1 0 16,1 0 0,0 0 15,17 0-15,-18 0-16,19 0 15,-19 0 1,1 0 46,0 0-62,-1 0 78,1 0-78,0 0 16,17 0 0,0 0-16,18 0 15,0 0-15,-35 0 16,17 0-16,-17 0 16,-1 0-16,18 0 15,1 0 1,17 0-16,0 0 15,35 0-15,18 0 16,-18 0-16,0 0 16,-17 0-16,-19 0 15,19 0-15,0 0 16,-36 0 0,18 0-16,-18 0 15,-17 0-15,17 0 16,18 0-16,-18 0 15,36 0-15,-18 0 16,0 0-16,70 0 16,-35 0-16,36 0 15,-36 0-15,0 0 16,0 0-16,0 0 16,-17 0-16,0 0 15,-1 0-15,-17 0 16,0 0-16,17 0 15,-17 0-15,18 0 16,0 0-16,-19 0 16,1 0-16,18 0 15,-18 0-15,0 0 16,17 0-16,1 18 16,-1-18-16,-17 0 15,18 0-15,17 0 16,-17 0-16,17 17 15,0-17-15,-17 0 16,-1 18-16,1-18 16,-18 0-16,0 0 15,-1 0-15,-16 0 16,17 17-16,0-17 16,-18 0-1,18 0-15,0 18 16,17-18-16,-17 0 15,0 0-15,35 0 16,-17 0-16,-18 0 16,17 0-16,1 0 15,-1 0-15,-17 18 16,18-18-16,-1 17 16,1-17-16,0 0 15,17 0-15,0 0 16,18 0-16,17 0 15,1 0-15,-1 0 16,1 0-16,-19 0 16,54 0-16,-18 0 15,194 0 1,-158 0 0,-1 0-16,1 0 15,-1 0-15,0 0 0,-34 0 16,16 0-1,-17 0-15,0 0 16,36 0-16,35 0 0,-36 0 16,0 0-16,1 0 15,-54 0-15,-35 0 16</inkml:trace>
  <inkml:trace contextRef="#ctx0" brushRef="#br0" timeOffset="19277.1167">3969 10654 0,'17'0'16,"1"0"-1,0 0-15,17 0 16,18 0-16,53-35 16,-18 35-1,35-18-15,1 0 16,-18 1-16,-18 17 15,0-18-15,0 18 16,36 0-16,-1-35 16,36 35-16,-36-18 15,-34 18-15,-1-18 16,0 18 0,18 0-16,-18-17 15,53 17-15,141 0 16,-141 0-1,1 0-15,16 0 16,19 0-16,-36 0 0,18 0 16,-18 0-16,35 0 15,89 0 1,-142 0 0,18 0-16,-35 0 15,0 0-15,17 0 0,1 0 16,-36 0-1,36 0-15,70 17 16,-124 1 0,-17-18-1,70 18-15,-34-18 0,34 35 16,1-17 0,-1-1-16,212 1 15,-123 0-15,17 17 16,-17-35-16,-18 18 15,18-1-15,-1-17 16,19 0-16,-19 0 16,19 0-16,-19 0 15,18 0-15,71 35 16,-17-35 0,404 18-1,-369-18-15,-18 0 0,-36 0 16,-34 0-16,-1 0 15,-53 35-15,-52-35 16,-36 0-16,-17 0 16,-36 0-1,-17 0-15,-1 0 16,1 0-16</inkml:trace>
  <inkml:trace contextRef="#ctx0" brushRef="#br0" timeOffset="20380.4751">12912 8731 0,'0'-17'0,"0"34"31,35 19-31,-17 16 16,52 19-16,-35 0 16,1-19-16,-19-16 15,1-36 17,0 0-17,-1 0 1,36 0-16,-18 0 15,18-36-15,0 1 16,35-18-16,1-35 16,-19 35-16,-35 18 15,-17 17 63</inkml:trace>
  <inkml:trace contextRef="#ctx0" brushRef="#br0" timeOffset="20940.4561">13123 8837 0,'0'-35'47,"0"-18"-47,18-53 16,-18-211 0,0 105-1,0-53-15,-53 1 16,0-71-16,-17-18 15,-19 0-15,36 53 16,-17 0-16,-18 36 0,-18 17 16,-18 0-16,1 35 15,17 18-15,0 35 16,18 36-16,18 17 16,-54 0-16,53 18 15,1 35 1,17 18-16,18 17 15</inkml:trace>
  <inkml:trace contextRef="#ctx0" brushRef="#br0" timeOffset="21851.8265">9966 2893 0,'0'35'16,"0"53"-1,35 36-15,-35 17 16,0 18-16,0-18 16,0 0-16,0-18 15,0-52-15,0-36 16,0-53 31,0-52-32,0-71-15,0-36 16,0 1-16,0-18 16,36 0-16,-19 18 15,36-1-15,0 18 16,-18 36-16,18 35 16,-18 17-1,18 18-15,-17 36 16,-1-1-16,-17 0 15,-1 18-15,1 0 16,-18 36 0,0 17-1,-18 17-15,1-35 16,-1 18-16,-17 0 16,17 0-16,-17-35 15,35 17-15,-36 0 16,19 1-16,-18-19 15,35 1 48,0 0-63,35 17 16,0 18-1,36 17 1,-1 18-16,-17-17 0,35 35 15,1 0-15,-54-53 16,0-18-16,-17-17 63,17-18-48,-17 0 1</inkml:trace>
  <inkml:trace contextRef="#ctx0" brushRef="#br0" timeOffset="22613.3501">11060 2769 0,'-36'0'16,"19"36"-16,-19-1 16,1 35-16,0 1 15,-18 35-15,53-36 16,-18-17-16,18-35 15,0 0 1,0-1-16,18-17 16,35-53-16,17 0 15,19-35 1,-19-18-16,1 36 16,-36-1-16,-17 36 15,-18 17 16,0 54-15,17-1 0,1 35-16,0-17 15,-1 0-15,1-35 16,17 0-16,-17-18 16,35 0-16,35-36 15,53-52-15,-18 0 16,36-18-16,-35 0 15,-54 0-15,-17 1 16,-35 34-16,-18 0 16,0 36-16,0 0 15,0 17 1,-18 53 15,0 1-31,1 34 16,-1 1-16,18-1 15,-17 1-15,17 17 16,0-35-16,0 0 16,0-18-16,0-17 15,0 17-15,0-17 16,0-1 15,0 1-15,-18-18-16,0 0 0</inkml:trace>
  <inkml:trace contextRef="#ctx0" brushRef="#br0" timeOffset="23141.316">12012 2593 0,'0'0'0,"88"0"15,0-18-15,1 18 16,34 0-16,-35 0 16,18 0-16,-53-17 15,0 17-15,-35 0 94,-1 17-78,-17 19-16,0-1 15,0-18-15,0 1 16,0 0-16</inkml:trace>
  <inkml:trace contextRef="#ctx0" brushRef="#br0" timeOffset="23717.6449">12682 2187 0</inkml:trace>
  <inkml:trace contextRef="#ctx0" brushRef="#br0" timeOffset="24420.5092">12806 2434 0,'0'18'16,"0"-1"0,0 1-16,17 17 15,-17-17-15,0 0 16,18 17-16,-18 0 16,18-17-16,-18 17 15,17 0-15,1-17 16,0 17-16,-18-17 31,17-18-15,1 0-16,0-18 15,-1 1 1,1-19 0,-1 1-16,-17 17 15,0-17-15,18 0 16,-18 17-16,0 1 15,0-1-15,0 0 16,0-17 0,0 17-1,-18 18 1,1 0-16,-1 0 16,1 0-1</inkml:trace>
  <inkml:trace contextRef="#ctx0" brushRef="#br0" timeOffset="26380.7564">17074 1252 0,'0'36'78,"0"34"-63,0 18-15,0 18 16,0-18 0,0-35-16,0 0 15,0 0-15,0-35 16,0 17-16,0-17 15</inkml:trace>
  <inkml:trace contextRef="#ctx0" brushRef="#br0" timeOffset="27252.4504">17551 1482 0,'17'0'63,"36"0"-63,-17 17 16,16 1-16,1-18 15,0 0-15,-17 18 16,16-18-16,1 0 15,-35 0-15,0 0 16</inkml:trace>
  <inkml:trace contextRef="#ctx0" brushRef="#br0" timeOffset="27695.856">17586 1817 0,'18'0'15,"-1"0"-15,19 17 16,-1-17 0,0 18-16,36-18 15,-1 0-15,1 0 16,-36 0-16,0 0 16,-17 0 30,0 0-14,-18-18-17,0-17 1,-18 0-16</inkml:trace>
  <inkml:trace contextRef="#ctx0" brushRef="#br0" timeOffset="28468.9939">18486 1446 0,'0'-17'110,"0"-1"-110,0 0 15,17-17 1,1 0-16,17 35 16,18-18-16,-35 1 15,17-1-15,-17 18 32,-1 0-32,-17 35 15,18 1 1,-1-1-16,1 18 15,-18 17-15,0 1 16,0-18-16,0 17 16,-35 1-16,0-1 15,-1 19-15,1-54 16,17 18 0,1-18-16,17-17 15,-18-1-15,18 1 16,0 0 15,18-18-15,17 0-1,18 0-15,17 0 16,-34 0-16,34 0 16,-17 0-16,-35 0 15,0 0-15,-1 0 16,-17-18 62,0 0-62,0 1-1</inkml:trace>
  <inkml:trace contextRef="#ctx0" brushRef="#br0" timeOffset="29189.3798">19297 1429 0,'-18'0'47,"1"0"-47,17 17 31,0 36-31,0 0 16,0-18-16,0 36 0,0-18 15,0 0-15,0-35 16,17 34-16,19-16 16,-1-19-16,-18 1 15,1 0 1,0-18-16,-1 0 16,1 0-1,17 0 1,1-18-16,-19 0 15,1 1 1,0-1-16,-1-17 16,-17 0-1,0 17-15,0-17 16,0 17-16,0 0 16,0 1-1,0-1 1,-17 18-16,17-18 15,-18 18-15,0-17 16,1 17-16,-1 0 31,0 0-15,1 0 0,-1 0 62</inkml:trace>
  <inkml:trace contextRef="#ctx0" brushRef="#br0" timeOffset="29924.7219">19297 1535 0,'18'0'47,"-1"0"-31,1 0-16,-1 0 31,1 0 0,0 0-31,-18 17 0,17 1 16,1-18-16,0 17 16,-18 1-16,17-18 15,-17 18-15</inkml:trace>
  <inkml:trace contextRef="#ctx0" brushRef="#br0" timeOffset="32052.1805">16757 3210 0,'18'0'15,"-18"18"-15,17-18 16,1 0 0,-1 0-1,1 0 16,0-18-15,-1 36 47,-17 17-48,0 18-15,18 35 16,-18-35-16,0 35 15,0-17-15,0 0 16,0-1-16,0-35 16,0 18-16,0 0 15,0-35-15,0-1 16,0 1 62,0 0-47,-18-1-15,-17-17 0,17 0-1,-34 18-15,-1-18 16,0 0-16,88 0 125,53 0-125,36 0 15,-18 0-15,17 0 16,-52 0-16,-54 0 16,1 0-16,-1 0 15,1 0 1,-36 0 93</inkml:trace>
  <inkml:trace contextRef="#ctx0" brushRef="#br0" timeOffset="33253.0729">17480 3316 0,'18'0'15,"-1"0"1,-17 18 0,0-1-16,0 1 15,0 17 1,0-17 0,0 0-1,0-36 63,0 0-62,0 1 93,0-1-15,0 0-78,0 1-1,0-1 1,18 18-16,0 0 31,-1 0-15,-17 18-1,0-1-15,0 1 16,-17-18 15,-1 0-15,18 18 140,0-1-140,0-34 78</inkml:trace>
  <inkml:trace contextRef="#ctx0" brushRef="#br0" timeOffset="34028.5643">17639 3687 0,'18'0'0,"-1"0"16,1 17-1,-18 1 1,0-1-16,0 1 16,0 0-1,-18-18-15,1 17 16,-19-17-1,19 0-15,-1 0 47,36 0 31,-18-17 16,-18 17-78,0 0-16,1-18 15,-1 18 1,0 0-16</inkml:trace>
  <inkml:trace contextRef="#ctx0" brushRef="#br0" timeOffset="34819.9966">18239 3563 0,'-18'0'16,"0"0"62,1 0-63,-1-35 1,0 17-16,18-17 16,0 17-16,0-17 15,0 0-15,18 17 16,0 0-16,-1 1 16,1 17-1,0 0 1,-18 17-1,17 54 1,1-18-16,0 17 16,-18-34-16,0 17 15,0 0-15,-18 17 16,-17-35-16,-1 36 16,1-18-16,17-18 15,1 0-15,-1-17 16,18 17-16,0-17 47,53 0-32,0-18 1,18 0-16,-1 0 16,-17 0-16,-35 0 15,-54 0 79</inkml:trace>
  <inkml:trace contextRef="#ctx0" brushRef="#br0" timeOffset="35342.6253">18662 3598 0,'-18'0'16,"1"18"-1,-1 35-15,0-35 16,1 34-16,17 1 16,0-17-16,0 17 15,17-1-15,19 1 16,-1-35-16,0 17 15,-17-17-15,17-18 16,18 0-16,-18 0 16,1-35-16,-1 17 15,-17-17 1,-1 17-16,-17 0 16,0-17-16,0 0 15,0 17-15,0-35 16,-17 18-16,-19 17 15,1 1-15,0-1 16,17 1-16,-17 17 16,17 0-16,-35 0 15,18 17-15,0 1 16,17-18-16,0 17 16,18 1-16</inkml:trace>
  <inkml:trace contextRef="#ctx0" brushRef="#br0" timeOffset="38403.3218">13899 2487 0,'53'0'62,"36"0"-46,34 35-16,53 1 15,1 17-15,34-36 16,-52 1-16,-35-1 16,-36 19-16,-35-36 15,-18 0 1,-17 17 0,17 1-1,0 0-15,36 17 16,-1 0-16,36 0 15,-35 1-15,-36-19 16,0 1 15,-35 0-15,18-18 0,0 0-16,-1 17 15,1 1-15,17 17 16,0 1-16,18 16 15,0 37-15,0-36 16,0-36-16,-53 18 16,0-17 46,-18-18-15</inkml:trace>
  <inkml:trace contextRef="#ctx0" brushRef="#br0" timeOffset="39212.0626">15822 2663 0,'0'18'47,"18"53"-31,17-1-16,0 1 15,18-1-15,-18 1 16,1 17-16,-19-53 15,-17 18-15,18-17 16,-18-19-16,0 18 16,18 1-16,-1-19 15,1 19-15,-18-1 16,0-17 31,0-1-32,0 1-15,0-1 16,-18-17 15,1 0-15,-1 0 0,-35 0-16,0 0 15,18 0-15,-18 0 16,0 0-16,18 0 15,0 0-15,-1 0 16,1 18-16,-18 0 16,0-1-16,18 1 15,35 0 110</inkml:trace>
  <inkml:trace contextRef="#ctx0" brushRef="#br0" timeOffset="81036.4993">16598 4639 0,'18'0'63,"-18"-18"-63,35 1 15,0 17 1,-17 0-16,17 0 16,1 0-16,-19 0 15,18-18-15,1 18 16,-1 0-16,18-18 15,-35 18-15,35 0 16,-1 0-16,19 0 16,-18 0-16,0 0 15,0 0-15,0 0 16,0 0-16,-18 0 16,-18-17-16,19 17 15,-1 0-15,0-18 16,1 18-16,17 0 15,-18 0-15,18 0 16,17 0-16,-17 0 16,35 0-16,71-17 15,0-1-15,-18-17 16,-18 17-16,-17 0 16,-53 1-16,0 17 15,-18 0 32,-17-18-31,0 18-16,17 0 15,-17 0-15,-1 0 16,1 0-16,0 0 16,-1 0-1,1 0 1,-1 0-1,1 0-15,17 0 16,-17 0-16,0 0 16,-1 0-1,1 0 1</inkml:trace>
  <inkml:trace contextRef="#ctx0" brushRef="#br0" timeOffset="82068.7822">17074 4992 0,'36'0'32,"-19"-18"-32,19 18 15,-1-17-15,-17 17 16,34-18-16,1 18 16,-17-18-16,17 18 15,17-17-15,1-1 16,-18 18-16,52-18 15,-16 18-15,-19-17 16,-17 17-16,18-18 16,-1 0-16,-17 18 15,-18-17-15,18 17 16,18-18-16,-1 0 16,19 1-16,16-18 15,37 17-15,-19 18 16,-17-18-16,-53 18 15,-18-17-15,0 17 16</inkml:trace>
  <inkml:trace contextRef="#ctx0" brushRef="#br0" timeOffset="87635.4997">19367 3792 0,'0'18'15,"-17"-18"1,17-35 78,17-1-79,1 19-15,0-18 16,17-1-16,-17 19 16,35-1-16,-18 18 15,-17-18-15,17 1 31,-18 17-31,1 0 16,17 17-16,18 36 16,-17-17-16,-1-1 15,0 18-15,0-18 16,1-35 0,-1 18-16,-17-18 31,-1 0-31,1 0 15,17 0-15,18-36 16,-18 19-16,-17-19 16,0 19-16,-36-1 93,-35 18-77</inkml:trace>
  <inkml:trace contextRef="#ctx0" brushRef="#br0" timeOffset="88381.3949">19597 4251 0,'0'-18'78,"35"1"-62,-17-1-16,35 0 15,0 1-15,-36 17 16,18 0-16,1 0 15,-19 0-15,36 0 16,-17 0-16,-19 17 16,18 1-16,1-18 15,-36 18 1,35-1-16,-17-17 16,-18 18-16,35-18 15,0 0-15,-17 0 16,17 0-16,0-18 15,-17-17-15,17 0 16,-17 35-16,-18-18 63,-18 18-48,1 0 1,-1 0-16,0-18 15,18 1-15</inkml:trace>
  <inkml:trace contextRef="#ctx0" brushRef="#br0" timeOffset="89653.1282">20884 3457 0,'0'-17'63,"0"-1"-48,18 18-15,0-18 16,-18-17-16,0 0 16,0 17-16,0 0 15,0 36 63,0 0-78,0 35 16,0 35-16,17-18 16,-17 1-16,0-18 15,0 17-15,0-17 16,0-17-16,0 17 16,0-36 171,-17-17-171,-1 0-1,0 0 1,36 0 125,53 0-126,-1 0 1,1 0-16,-36 0 15,18 0-15,-18 0 47,-52 0 47</inkml:trace>
  <inkml:trace contextRef="#ctx0" brushRef="#br0" timeOffset="90251.9935">20761 4163 0,'18'0'47,"17"0"-47,0 0 16,53 0-16,1 0 16,34 0-16,36 0 15,-36-18-15,-52 0 16,-54 18-16,19 0 15,-36-17 17</inkml:trace>
  <inkml:trace contextRef="#ctx0" brushRef="#br0" timeOffset="91381.3144">21096 4657 0,'-18'0'78,"1"0"-62,-1 0-16,-17 0 16,17 0-1,1 0 32,17-18-31,0-17-1,17-1 1,1 19-16,0 17 16,-1-18-16,1 18 31,-1 0-31,1 0 16,17 0-16,1 0 15,-1 35 1,-17-17-16,17 17 0,0 1 15,-17 17 1,-1-36-16,-17 18 16,0 18-16,0-17 15,0 17-15,0 0 16,-35-1-16,0-16 16,0 17-16,-1-18 15,19 0-15,-36 0 16,17-17-16,1-18 15,35 18-15,-17-18 16,-1 0 0,0 0 15,1 0-15,-1 0-1,18-18-15,0 0 16,0 1-1,0-1-15,0 1 16,18 17-16,-1 0 31,19 0-31,-19 0 16,36 0-16,0 0 16,-18 0-16,18 0 15,0 17-15,0-17 16,-35 35-16,17 1 15,0-1-15,1-17 16,-19-1 0,-17 1 46</inkml:trace>
  <inkml:trace contextRef="#ctx0" brushRef="#br0" timeOffset="91755.8103">21484 5062 0,'0'-17'47,"0"-1"-47,0 0 15,0 1 1,0-1-16,18 18 15,-1-17-15</inkml:trace>
  <inkml:trace contextRef="#ctx0" brushRef="#br0" timeOffset="92788.4829">21572 4815 0,'0'0'0,"0"18"172,0 0-157,0-1-15,0 1 16,0 17-16,0-17 16,0 17-16,0 0 15,0-17-15,0 17 16,0-17-1,18 0-15,0-1 16,-1-17-16,19 18 16,-19 0-16,1-1 15,-1-17-15,1 0 16,0 0 0,-1 0-1,1 0-15,17 0 16,18 0-16,-35-17 15,17-1-15,0-17 16,1-1-16,-36 19 16,17-19-16,-17 1 15,0 18-15,18-19 16,-18 1-16,0 0 16,0 17-1,0-17 1,-18-1-1,1 19-15,-1 17 16,0-18 0,1 18-16,17-17 15,-18 17 1,0 0 0,1 0-1,-1 0 1,1 0-16,-1 0 15,0 0 1,1 0 0,-1 0-16,0 0 15,1 0 1,-1 0 0,0 0-1,1 17 1,-1 1-16,1 17 15,17-17-15,0 17 16,0-17 0,0-1-1,0 1 79,17-18-78</inkml:trace>
  <inkml:trace contextRef="#ctx0" brushRef="#br0" timeOffset="98467.365">8396 970 0,'0'-18'15,"35"18"-15,1 0 16,34-17-16,54-1 16,-1-17-1,36 17-15,17-17 16,71-18-16,18 0 16,35-17-16,70-19 15,-17 37-15,-18-1 16,53 0-16,0 35 15,-17-17-15,122-1 16,-52 19-16,0-18 16,-17 35-16,52 0 15,124 0-15,123 0 16,-53 0-16,-70 0 16,-71 0-1,-35 0-15,-141 0 0,-36 0 16,18 0-16,-70 0 15,-36 0-15,-35 0 16,53 0-16,-17 0 16,34 0-16,18 0 15,18 0-15,18 35 16,17 18-16,-35-36 16,-18 19-16,18-19 15,-71-17-15,-17 0 16,-36 0-16,-35 0 15,-17 0-15,-36 0 16,18 18-16,-36-18 16,-34 18-16,16-1 15,1 1-15,0 17 16,-35-17-16,17 17 16,1 18-1,-19 0-15,18 35 16,1 36-16,-1 34 15,0 19-15,36 87 16,-18 19-16,17-19 16,18 36-16,-52-35 15,17-36-15,-36 18 16,19-36-16,-36-34 16,0-1-16,0-35 15,0 18-15,0-53 16,0 17-16,0 1 15,-18-54-15,0 1 16,1 0-16,-19-1 16,19-17-16,-1-18 15,0 18-15,1-35 16,-1-1-16,1-17 16,-1 18-1,18 0-15,-35-18 16,-1 17-16,1 1 15,-35 17-15,-1-17 16,-35 17-16,-17 18 16,-1-35-16,-35-1 15,1 36 1,-19-17-16,1 17 16,17-36-16,18 1 15,-18 17-15,1-17 16,34-1-16,1 1 15,34 0-15,1-18 16,18 17-16,-1 1 16,1-18-16,-1 18 15,18-1-15,-17-17 16,-1 0-16,-17 18 16,0-18-16,-1 0 15,-16 0-15,-1 0 16,-53 0-16,18 0 15,-18 0-15,18 0 16,-35 0-16,-1 0 16,-34 0-16,-54 0 15,71 0 1,-18 0-16,71 0 16,-18 0-16,54 0 15,-1 0-15,53 0 16,-35 0-16,17 0 15,-35 0-15,-17 0 16,-89 0-16,0 0 16,18 0-16,-17 0 15,34 0-15,-34 0 16,34 0-16,-17 0 16,-17 0-16,34 17 15,1-17-15,-36 0 16,36 0-1,-265 53-15,212-35 16,17 17 0,35-17-16,-17 0 15,18 17-15,0-17 0,-1-1 16,-34 1 0,34-18-16,1 35 0,17-35 15,18 18-15,-35-18 16,-1 0-16,18 0 15,-17 0-15,35 0 16,-18 0-16,53 0 16,-52 0-16,16 0 15,-16 0-15,34-36 16,-17 19 0,-18-1-16,1 1 15,-19-36-15,1 17 16,17 1-16,0 0 15,1-18-15,17 18 16,-54-36-16,-16 0 16,-1 1-16,36-1 15,17 18-15,53 18 16,53 0 0,36 17-1,-1 1-15,-17-54 16,-1 0-16,-16-34 15,16-19-15,1 18 16,-18-17-16,35-1 16,-17-34-16,0 34 15,17-17-15,1-18 16,-1 1-16,18 16 16,0-34-16,0 17 15,0 18-15,0-18 16,18 18-16,-1-17 15,18 16-15,-17-52 16,0 53-16,-1-17 16,19 16-16,-19 19 15,-17 0 1,18-1-16,0 18 16,-1 53-16,-17-17 15,18-1-15,-18 1 16,0 34-16,18-17 15,-18 18-15,0 18 16,0-1-16</inkml:trace>
  <inkml:trace contextRef="#ctx0" brushRef="#br0" timeOffset="106180.3957">25047 2117 0,'0'-18'62,"18"18"-30,35 0-17,0 18-15,53 35 16,35 35-16,17 18 16,-17-1-16,-17 1 15,17-18-15,-17 54 16,-1-37-16,-52-16 15,-19-19-15,-16 1 16,17-1-16,-53-17 16,35 18-16,-17-1 15,-1 1-15,36 17 16,-18 18-16,1 17 16,17 18-16,-18-17 15,-17-36-15,-1 18 16,1-18-1,-1 0-15,-17-17 16,18-1-16,-18-17 16,0-17-16,0 17 15,0-18-15,0-18 16,0 19 0,0-1-1,18 18-15,-18-18 16,17 36-16,-17-18 15,18-36-15,-18 1 141,-35-36-125,-1-17-1,19 0 1</inkml:trace>
  <inkml:trace contextRef="#ctx0" brushRef="#br0" timeOffset="106947.1497">26405 4639 0,'0'0'0,"18"0"15,35 18-15,-18-1 16,18 19-16,0 16 16,0 1-16,-18 0 15,18-17-15,-18 17 16,18-1-16,-17-16 16,-19-1-16,1-17 78,0-18-63,-1 0 1,1 0-16,35-18 16,0 0-16,17-52 15,1-1-15,17-17 16,-17 17-16,17-17 15,0-18-15,-53 71 16,-17 0-16,-1 0 31</inkml:trace>
  <inkml:trace contextRef="#ctx0" brushRef="#br0" timeOffset="108564.9334">3457 15910 0,'18'36'16,"17"-1"0,18 35-16,18 36 15,-36 18-15,-17-36 16,-1-18-16,1 36 16,-18-70-16,17-1 15,1-18 16,-18 1-15,88-53-16,106-89 16,53-17-16,35-53 15,-35 18-15,-53 35 16,-35 53 0,-88 35-16,-36 35 15,-17 0 48,-36 1-48</inkml:trace>
  <inkml:trace contextRef="#ctx0" brushRef="#br0" timeOffset="109347.3244">4480 15628 0,'36'35'0,"-72"-70"0,107 141 15,-18 0-15,0 17 16,-18-17-16,-17 17 16,-1-17-16,-17-17 15,18-72 1,-1 1 15,1-18-31,0 0 16,17 0-1,194-71-15,177-105 16,141-18-16,-36-18 16,-211 106-16,-70 18 15,-107 35-15</inkml:trace>
  <inkml:trace contextRef="#ctx0" brushRef="#br0" timeOffset="116205.0049">22384 8608 0,'17'-18'32,"-17"0"-1,0-17-16,-17 0 1,-19 17-16,-16-35 16,-1-35-16,-36 18 15,19-19-15,-36 1 16,0 18-16,-35-19 16,18 1-16,-18 0 15,-18-18-15,35 53 16,18-17-16,36 35 15,17 17-15,0 0 16,35 1-16,-52 17 16,-1 0-16,1 0 15,-18-18-15,-1-17 16,19 17-16,17 18 16,35 0-16,-17 0 93,17-18-61</inkml:trace>
  <inkml:trace contextRef="#ctx0" brushRef="#br0" timeOffset="116955.9015">20620 7144 0,'-35'0'0,"-18"0"15,17 0-15,-69 17 16,34 19-16,0-1 16,1-17-16,35-1 15,17 1 157,18 17-156,18 0-1,52 36-15,-17 0 16,0-1-16,0-17 16,-18 35-16,18-17 15,-18-18-15,1-18 16,-19-17-16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1-03-16T06:08:39.1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10054 5133 0,'0'35'47,"0"0"-31,0 18-16,0 18 16,0-18-16,0 17 15,0 19-15,0-19 16,0 1-16,0-18 15,0 17-15,0 1 16,0-36-16,0 18 16,0 0-16,0 0 15,0-36 1,0 36-16,0-35 16,0 35-16,0-18 15,0 0-15,0 18 16,0-17-16,18-19 15,-18 1-15,0 0 16,0 17 0,0-18-16,0 1 15,0 17-15,-18 1 16,18-19 0,0 1-16,-17-18 15,17 18 1,0-1-16,0 1 15,0 17 1,0-17 0,0-1-16,0 1 62,0 0-31,0-1-31,0 1 79</inkml:trace>
  <inkml:trace contextRef="#ctx0" brushRef="#br0" timeOffset="703.7762">9948 6685 0,'36'18'0,"-19"17"16,1 0-16,0 1 16,-1-19-1,1 1 63,-1-18-62,1 0-16,0 0 31,-1-18-31,-17 1 16,0-1-16,0 0 47,18 18 0,-18-17-47</inkml:trace>
  <inkml:trace contextRef="#ctx0" brushRef="#br0" timeOffset="3496.5585">9666 4533 0,'-18'-17'78,"-17"17"-63,18 0-15,-36 0 16,0 0-16,0 0 16,18 17-1,-36 1-15,36 17 16,-1-35-16,36 18 15,0-1 1,0 1-16,0 0 16,0 17-16,0 0 15,18 18-15,0 0 16,-1-18-16,1 1 16,0-1-16,-1 0 15,19 0-15,-19-35 63,1 0-63,-18-17 15,17-36-15,1 0 16,-18 0-16,18-18 16,-18 1-16,0-18 15,0 0-15,0 17 16,17 0-16,-17 19 15,0-19-15,0 0 16,0 36-16,0-18 16,0 18-1,0 88 63,0 53-62,0 17-16,0-35 16,0 36-16,18-1 15,0-52-15,-1-18 16,-17 0-16,18-18 16,0 0-16,-1-35 15,1 0-15,-1 0 16,19 0-1,-19-17-15,36-19 16,0-17-16,-18 0 16,1 1-1,-19-19-15,1 36 16,0-18-16,-18 18 16,0 17-16,0 0 15,0 1-15,0-1 16,-18 18-16,0 0 15,1 0 1,17 35 47,0 1-63,0 34 15,17 1-15,19-1 16,-1 1-16,0-18 15,18-18-15,-35-17 16,17-1-16,-17-17 16,-1 0-16,19 0 15,-1-53 1,0-17-16,-17-1 16,17 1-16,-17-1 15,-18 18-15,0 18 16,0 0-16,0 17 15,0 36 48,0 17-63,0-17 16,17 34-16,1 1 15,0-17 1,-1 17-16,19-18 15,-1-18-15,0 1 16,0-18-16,1 0 16,-1-35-16,0 0 15,-35 17-15,0-35 16,0 0-16,0 18 16,0-18-16,0 0 15,-35 18-15,0 17 16,-18 18-16,17 0 15,-34 0-15,-1 0 16,18 0-16,36 0 16,-1 0-16,18 18 31,18-18-15,17 0-16,53 0 15,18-18-15,-18 0 16,1 18-16,-19 0 15,1 0-15,-36 0 16,-17 0-16,-1 0 16,1 0-1,-1 0 1,1-17-16,-18-1 16,0 1 30,-18 17 1,1-18-47,-1 18 16,1 18 0,-1 17-16,0 18 15,1 17-15,17 1 16,0-36-16,0 0 15,17 1-15,1-19 16,0-17-16,-1 18 16,36-18-16,0 0 15,-35-18 1,17 1 0,0-19-16,0-69 15,-17 52-15,0-53 16,-1-18-16,-17-52 15,0 52-15,0 72 0,0-1 16,0 17 0,0 19 15,-17 17-15,-19 53-16,19 0 15,-18 17-15,17 18 16,0 18-16,18-18 15,0 1-15,0 16 16,53-34-16,-18-18 16,18-18-16,0-17 15,0-18-15,-17 0 16,16 0-16,1 0 16,-17 0-16,17-18 15,-1-17-15,1 0 16,0-1-16,-17 1 15,-1-18-15,-18 35 16,1-17-16,-18 0 16,0 17-16,0 1 15,0-1-15,0 0 16,0 1-16,-18 17 16,1-18-1,-18 18 1,17 0-16,-17 0 15,-1 0-15,19 0 16,-1 0 0,18 18-16,0-1 15,-18 36-15,18 0 16,0 0-16,0 18 16,18 34-16,17-34 15,1 0-15,17-19 16,-18 1-16,0-35 15,0-18-15,18 0 16,0 0-16,-17-35 16,16-1-16,-34 1 15,0 0-15,-36 35 63,0 0-63,-17 18 15,-18-1-15,18 1 16,-18-1-16</inkml:trace>
  <inkml:trace contextRef="#ctx0" brushRef="#br0" timeOffset="4616.4339">9984 3881 0,'17'17'16,"-17"1"-1,0-1-15,0 19 16,0-1-16,0 0 16,0-17-1,-17 0 1,17-1-16,-18-17 16,0 0-16,1 0 15,-1 0-15,-17 0 16,17 0-16,0-17 15,1-1-15,-1 0 16,18 1-16,0-1 16,0-17-1,0 17-15,18-17 16,-1 17-16,1 1 31,0 34 0,-1 1-31,-17-1 16,18 19-16,-18-19 31,0 1 63</inkml:trace>
  <inkml:trace contextRef="#ctx0" brushRef="#br0" timeOffset="7513.1108">25523 9155 0,'0'17'0,"0"1"16,18-1-16,17 54 15,1 70-15,-1 0 16,18 18-16,0 35 16,-18-70-16,0-36 15,1-35-15,-19-36 32,1-17-17,17-53-15,36-88 16,17-35-16,35-53 15,18-36-15,36-88 16,70 0-16,-106 106 16,-18 53-16,-70 71 15,0 52-15,-53 36 78,-35 35-46,0 0-32</inkml:trace>
  <inkml:trace contextRef="#ctx0" brushRef="#br0" timeOffset="8072.8157">26176 8590 0,'35'18'0,"1"17"16,52 18 0,-35 18-16,0 34 15,17 19-15,1 17 16,-36-18-16,0-17 15,-17-35-15,0-54 16,-1 19-16,1-19 0,0-17 31,-1 0-31,18-35 16,89-106-16,17-71 16,35-17-16,36-106 15,70-36 1,1 1-16,-107 123 0,-106 141 15,-34 71 17,-19 17-32,-17 36 15,0 17 1,0-17-16,0 17 16,-17-17-16</inkml:trace>
</inkml:ink>
</file>

<file path=ppt/media/hdphoto1.wdp>
</file>

<file path=ppt/media/image1.png>
</file>

<file path=ppt/media/image10.png>
</file>

<file path=ppt/media/image10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0.png>
</file>

<file path=ppt/media/image19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5976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2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7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2516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4875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5887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308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213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887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3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57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F32FD-2034-406D-BA6B-608455256DD2}" type="datetimeFigureOut">
              <a:rPr lang="en-IN" smtClean="0"/>
              <a:t>19-03-2021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92D20-6DB7-458C-B34A-3172ACF34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898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emf"/><Relationship Id="rId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customXml" Target="../ink/ink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emf"/><Relationship Id="rId4" Type="http://schemas.openxmlformats.org/officeDocument/2006/relationships/customXml" Target="../ink/ink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emf"/><Relationship Id="rId4" Type="http://schemas.openxmlformats.org/officeDocument/2006/relationships/customXml" Target="../ink/ink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customXml" Target="../ink/ink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emf"/><Relationship Id="rId4" Type="http://schemas.openxmlformats.org/officeDocument/2006/relationships/customXml" Target="../ink/ink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emf"/><Relationship Id="rId4" Type="http://schemas.openxmlformats.org/officeDocument/2006/relationships/customXml" Target="../ink/ink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emf"/><Relationship Id="rId4" Type="http://schemas.openxmlformats.org/officeDocument/2006/relationships/customXml" Target="../ink/ink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emf"/><Relationship Id="rId5" Type="http://schemas.openxmlformats.org/officeDocument/2006/relationships/customXml" Target="../ink/ink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30097">
            <a:off x="4189162" y="-3285042"/>
            <a:ext cx="3578474" cy="1066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3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13" y="767614"/>
            <a:ext cx="3571044" cy="52667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677" y="2340714"/>
            <a:ext cx="2909316" cy="212058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87075" y="2108346"/>
            <a:ext cx="5870966" cy="36009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Drawing reduce to </a:t>
            </a:r>
          </a:p>
          <a:p>
            <a:pPr algn="just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Some proportion to</a:t>
            </a:r>
          </a:p>
          <a:p>
            <a:pPr algn="just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Fit on the paper size</a:t>
            </a:r>
          </a:p>
          <a:p>
            <a:pPr algn="just"/>
            <a:r>
              <a:rPr lang="en-US" sz="6600" b="1" u="sng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REDUCED SCALE</a:t>
            </a:r>
            <a:endParaRPr lang="en-US" sz="6600" b="1" u="sng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Freeform 1"/>
          <p:cNvSpPr/>
          <p:nvPr/>
        </p:nvSpPr>
        <p:spPr>
          <a:xfrm>
            <a:off x="8422335" y="4812541"/>
            <a:ext cx="2196000" cy="1512000"/>
          </a:xfrm>
          <a:custGeom>
            <a:avLst/>
            <a:gdLst>
              <a:gd name="connsiteX0" fmla="*/ 0 w 4572000"/>
              <a:gd name="connsiteY0" fmla="*/ 1078992 h 2084832"/>
              <a:gd name="connsiteX1" fmla="*/ 521208 w 4572000"/>
              <a:gd name="connsiteY1" fmla="*/ 2039112 h 2084832"/>
              <a:gd name="connsiteX2" fmla="*/ 566928 w 4572000"/>
              <a:gd name="connsiteY2" fmla="*/ 2084832 h 2084832"/>
              <a:gd name="connsiteX3" fmla="*/ 576072 w 4572000"/>
              <a:gd name="connsiteY3" fmla="*/ 2057400 h 2084832"/>
              <a:gd name="connsiteX4" fmla="*/ 722376 w 4572000"/>
              <a:gd name="connsiteY4" fmla="*/ 1883664 h 2084832"/>
              <a:gd name="connsiteX5" fmla="*/ 1225296 w 4572000"/>
              <a:gd name="connsiteY5" fmla="*/ 1325880 h 2084832"/>
              <a:gd name="connsiteX6" fmla="*/ 1536192 w 4572000"/>
              <a:gd name="connsiteY6" fmla="*/ 1069848 h 2084832"/>
              <a:gd name="connsiteX7" fmla="*/ 1883664 w 4572000"/>
              <a:gd name="connsiteY7" fmla="*/ 822960 h 2084832"/>
              <a:gd name="connsiteX8" fmla="*/ 2377440 w 4572000"/>
              <a:gd name="connsiteY8" fmla="*/ 585216 h 2084832"/>
              <a:gd name="connsiteX9" fmla="*/ 3529584 w 4572000"/>
              <a:gd name="connsiteY9" fmla="*/ 265176 h 2084832"/>
              <a:gd name="connsiteX10" fmla="*/ 3840480 w 4572000"/>
              <a:gd name="connsiteY10" fmla="*/ 192024 h 2084832"/>
              <a:gd name="connsiteX11" fmla="*/ 4535424 w 4572000"/>
              <a:gd name="connsiteY11" fmla="*/ 18288 h 2084832"/>
              <a:gd name="connsiteX12" fmla="*/ 4572000 w 4572000"/>
              <a:gd name="connsiteY12" fmla="*/ 0 h 2084832"/>
              <a:gd name="connsiteX0" fmla="*/ 0 w 4548987"/>
              <a:gd name="connsiteY0" fmla="*/ 1084140 h 2089980"/>
              <a:gd name="connsiteX1" fmla="*/ 521208 w 4548987"/>
              <a:gd name="connsiteY1" fmla="*/ 2044260 h 2089980"/>
              <a:gd name="connsiteX2" fmla="*/ 566928 w 4548987"/>
              <a:gd name="connsiteY2" fmla="*/ 2089980 h 2089980"/>
              <a:gd name="connsiteX3" fmla="*/ 576072 w 4548987"/>
              <a:gd name="connsiteY3" fmla="*/ 2062548 h 2089980"/>
              <a:gd name="connsiteX4" fmla="*/ 722376 w 4548987"/>
              <a:gd name="connsiteY4" fmla="*/ 1888812 h 2089980"/>
              <a:gd name="connsiteX5" fmla="*/ 1225296 w 4548987"/>
              <a:gd name="connsiteY5" fmla="*/ 1331028 h 2089980"/>
              <a:gd name="connsiteX6" fmla="*/ 1536192 w 4548987"/>
              <a:gd name="connsiteY6" fmla="*/ 1074996 h 2089980"/>
              <a:gd name="connsiteX7" fmla="*/ 1883664 w 4548987"/>
              <a:gd name="connsiteY7" fmla="*/ 828108 h 2089980"/>
              <a:gd name="connsiteX8" fmla="*/ 2377440 w 4548987"/>
              <a:gd name="connsiteY8" fmla="*/ 590364 h 2089980"/>
              <a:gd name="connsiteX9" fmla="*/ 3529584 w 4548987"/>
              <a:gd name="connsiteY9" fmla="*/ 270324 h 2089980"/>
              <a:gd name="connsiteX10" fmla="*/ 3840480 w 4548987"/>
              <a:gd name="connsiteY10" fmla="*/ 197172 h 2089980"/>
              <a:gd name="connsiteX11" fmla="*/ 4535424 w 4548987"/>
              <a:gd name="connsiteY11" fmla="*/ 23436 h 2089980"/>
              <a:gd name="connsiteX12" fmla="*/ 4325112 w 4548987"/>
              <a:gd name="connsiteY12" fmla="*/ 754956 h 2089980"/>
              <a:gd name="connsiteX0" fmla="*/ 0 w 4663440"/>
              <a:gd name="connsiteY0" fmla="*/ 1077749 h 2083589"/>
              <a:gd name="connsiteX1" fmla="*/ 521208 w 4663440"/>
              <a:gd name="connsiteY1" fmla="*/ 2037869 h 2083589"/>
              <a:gd name="connsiteX2" fmla="*/ 566928 w 4663440"/>
              <a:gd name="connsiteY2" fmla="*/ 2083589 h 2083589"/>
              <a:gd name="connsiteX3" fmla="*/ 576072 w 4663440"/>
              <a:gd name="connsiteY3" fmla="*/ 2056157 h 2083589"/>
              <a:gd name="connsiteX4" fmla="*/ 722376 w 4663440"/>
              <a:gd name="connsiteY4" fmla="*/ 1882421 h 2083589"/>
              <a:gd name="connsiteX5" fmla="*/ 1225296 w 4663440"/>
              <a:gd name="connsiteY5" fmla="*/ 1324637 h 2083589"/>
              <a:gd name="connsiteX6" fmla="*/ 1536192 w 4663440"/>
              <a:gd name="connsiteY6" fmla="*/ 1068605 h 2083589"/>
              <a:gd name="connsiteX7" fmla="*/ 1883664 w 4663440"/>
              <a:gd name="connsiteY7" fmla="*/ 821717 h 2083589"/>
              <a:gd name="connsiteX8" fmla="*/ 2377440 w 4663440"/>
              <a:gd name="connsiteY8" fmla="*/ 583973 h 2083589"/>
              <a:gd name="connsiteX9" fmla="*/ 3529584 w 4663440"/>
              <a:gd name="connsiteY9" fmla="*/ 263933 h 2083589"/>
              <a:gd name="connsiteX10" fmla="*/ 3840480 w 4663440"/>
              <a:gd name="connsiteY10" fmla="*/ 190781 h 2083589"/>
              <a:gd name="connsiteX11" fmla="*/ 4535424 w 4663440"/>
              <a:gd name="connsiteY11" fmla="*/ 17045 h 2083589"/>
              <a:gd name="connsiteX12" fmla="*/ 4663440 w 4663440"/>
              <a:gd name="connsiteY12" fmla="*/ 638837 h 2083589"/>
              <a:gd name="connsiteX0" fmla="*/ 0 w 4535424"/>
              <a:gd name="connsiteY0" fmla="*/ 1077749 h 2083589"/>
              <a:gd name="connsiteX1" fmla="*/ 521208 w 4535424"/>
              <a:gd name="connsiteY1" fmla="*/ 2037869 h 2083589"/>
              <a:gd name="connsiteX2" fmla="*/ 566928 w 4535424"/>
              <a:gd name="connsiteY2" fmla="*/ 2083589 h 2083589"/>
              <a:gd name="connsiteX3" fmla="*/ 576072 w 4535424"/>
              <a:gd name="connsiteY3" fmla="*/ 2056157 h 2083589"/>
              <a:gd name="connsiteX4" fmla="*/ 722376 w 4535424"/>
              <a:gd name="connsiteY4" fmla="*/ 1882421 h 2083589"/>
              <a:gd name="connsiteX5" fmla="*/ 1225296 w 4535424"/>
              <a:gd name="connsiteY5" fmla="*/ 1324637 h 2083589"/>
              <a:gd name="connsiteX6" fmla="*/ 1536192 w 4535424"/>
              <a:gd name="connsiteY6" fmla="*/ 1068605 h 2083589"/>
              <a:gd name="connsiteX7" fmla="*/ 1883664 w 4535424"/>
              <a:gd name="connsiteY7" fmla="*/ 821717 h 2083589"/>
              <a:gd name="connsiteX8" fmla="*/ 2377440 w 4535424"/>
              <a:gd name="connsiteY8" fmla="*/ 583973 h 2083589"/>
              <a:gd name="connsiteX9" fmla="*/ 3529584 w 4535424"/>
              <a:gd name="connsiteY9" fmla="*/ 263933 h 2083589"/>
              <a:gd name="connsiteX10" fmla="*/ 3840480 w 4535424"/>
              <a:gd name="connsiteY10" fmla="*/ 190781 h 2083589"/>
              <a:gd name="connsiteX11" fmla="*/ 4535424 w 4535424"/>
              <a:gd name="connsiteY11" fmla="*/ 17045 h 2083589"/>
              <a:gd name="connsiteX0" fmla="*/ 0 w 3840480"/>
              <a:gd name="connsiteY0" fmla="*/ 886968 h 1892808"/>
              <a:gd name="connsiteX1" fmla="*/ 521208 w 3840480"/>
              <a:gd name="connsiteY1" fmla="*/ 1847088 h 1892808"/>
              <a:gd name="connsiteX2" fmla="*/ 566928 w 3840480"/>
              <a:gd name="connsiteY2" fmla="*/ 1892808 h 1892808"/>
              <a:gd name="connsiteX3" fmla="*/ 576072 w 3840480"/>
              <a:gd name="connsiteY3" fmla="*/ 1865376 h 1892808"/>
              <a:gd name="connsiteX4" fmla="*/ 722376 w 3840480"/>
              <a:gd name="connsiteY4" fmla="*/ 1691640 h 1892808"/>
              <a:gd name="connsiteX5" fmla="*/ 1225296 w 3840480"/>
              <a:gd name="connsiteY5" fmla="*/ 1133856 h 1892808"/>
              <a:gd name="connsiteX6" fmla="*/ 1536192 w 3840480"/>
              <a:gd name="connsiteY6" fmla="*/ 877824 h 1892808"/>
              <a:gd name="connsiteX7" fmla="*/ 1883664 w 3840480"/>
              <a:gd name="connsiteY7" fmla="*/ 630936 h 1892808"/>
              <a:gd name="connsiteX8" fmla="*/ 2377440 w 3840480"/>
              <a:gd name="connsiteY8" fmla="*/ 393192 h 1892808"/>
              <a:gd name="connsiteX9" fmla="*/ 3529584 w 3840480"/>
              <a:gd name="connsiteY9" fmla="*/ 73152 h 1892808"/>
              <a:gd name="connsiteX10" fmla="*/ 3840480 w 3840480"/>
              <a:gd name="connsiteY10" fmla="*/ 0 h 1892808"/>
              <a:gd name="connsiteX0" fmla="*/ 0 w 3529584"/>
              <a:gd name="connsiteY0" fmla="*/ 813816 h 1819656"/>
              <a:gd name="connsiteX1" fmla="*/ 521208 w 3529584"/>
              <a:gd name="connsiteY1" fmla="*/ 1773936 h 1819656"/>
              <a:gd name="connsiteX2" fmla="*/ 566928 w 3529584"/>
              <a:gd name="connsiteY2" fmla="*/ 1819656 h 1819656"/>
              <a:gd name="connsiteX3" fmla="*/ 576072 w 3529584"/>
              <a:gd name="connsiteY3" fmla="*/ 1792224 h 1819656"/>
              <a:gd name="connsiteX4" fmla="*/ 722376 w 3529584"/>
              <a:gd name="connsiteY4" fmla="*/ 1618488 h 1819656"/>
              <a:gd name="connsiteX5" fmla="*/ 1225296 w 3529584"/>
              <a:gd name="connsiteY5" fmla="*/ 1060704 h 1819656"/>
              <a:gd name="connsiteX6" fmla="*/ 1536192 w 3529584"/>
              <a:gd name="connsiteY6" fmla="*/ 804672 h 1819656"/>
              <a:gd name="connsiteX7" fmla="*/ 1883664 w 3529584"/>
              <a:gd name="connsiteY7" fmla="*/ 557784 h 1819656"/>
              <a:gd name="connsiteX8" fmla="*/ 2377440 w 3529584"/>
              <a:gd name="connsiteY8" fmla="*/ 320040 h 1819656"/>
              <a:gd name="connsiteX9" fmla="*/ 3529584 w 3529584"/>
              <a:gd name="connsiteY9" fmla="*/ 0 h 1819656"/>
              <a:gd name="connsiteX0" fmla="*/ 0 w 2377440"/>
              <a:gd name="connsiteY0" fmla="*/ 493776 h 1499616"/>
              <a:gd name="connsiteX1" fmla="*/ 521208 w 2377440"/>
              <a:gd name="connsiteY1" fmla="*/ 1453896 h 1499616"/>
              <a:gd name="connsiteX2" fmla="*/ 566928 w 2377440"/>
              <a:gd name="connsiteY2" fmla="*/ 1499616 h 1499616"/>
              <a:gd name="connsiteX3" fmla="*/ 576072 w 2377440"/>
              <a:gd name="connsiteY3" fmla="*/ 1472184 h 1499616"/>
              <a:gd name="connsiteX4" fmla="*/ 722376 w 2377440"/>
              <a:gd name="connsiteY4" fmla="*/ 1298448 h 1499616"/>
              <a:gd name="connsiteX5" fmla="*/ 1225296 w 2377440"/>
              <a:gd name="connsiteY5" fmla="*/ 740664 h 1499616"/>
              <a:gd name="connsiteX6" fmla="*/ 1536192 w 2377440"/>
              <a:gd name="connsiteY6" fmla="*/ 484632 h 1499616"/>
              <a:gd name="connsiteX7" fmla="*/ 1883664 w 2377440"/>
              <a:gd name="connsiteY7" fmla="*/ 237744 h 1499616"/>
              <a:gd name="connsiteX8" fmla="*/ 2377440 w 2377440"/>
              <a:gd name="connsiteY8" fmla="*/ 0 h 1499616"/>
              <a:gd name="connsiteX0" fmla="*/ 0 w 2221992"/>
              <a:gd name="connsiteY0" fmla="*/ 768096 h 1513915"/>
              <a:gd name="connsiteX1" fmla="*/ 365760 w 2221992"/>
              <a:gd name="connsiteY1" fmla="*/ 1453896 h 1513915"/>
              <a:gd name="connsiteX2" fmla="*/ 411480 w 2221992"/>
              <a:gd name="connsiteY2" fmla="*/ 1499616 h 1513915"/>
              <a:gd name="connsiteX3" fmla="*/ 420624 w 2221992"/>
              <a:gd name="connsiteY3" fmla="*/ 1472184 h 1513915"/>
              <a:gd name="connsiteX4" fmla="*/ 566928 w 2221992"/>
              <a:gd name="connsiteY4" fmla="*/ 1298448 h 1513915"/>
              <a:gd name="connsiteX5" fmla="*/ 1069848 w 2221992"/>
              <a:gd name="connsiteY5" fmla="*/ 740664 h 1513915"/>
              <a:gd name="connsiteX6" fmla="*/ 1380744 w 2221992"/>
              <a:gd name="connsiteY6" fmla="*/ 484632 h 1513915"/>
              <a:gd name="connsiteX7" fmla="*/ 1728216 w 2221992"/>
              <a:gd name="connsiteY7" fmla="*/ 237744 h 1513915"/>
              <a:gd name="connsiteX8" fmla="*/ 2221992 w 2221992"/>
              <a:gd name="connsiteY8" fmla="*/ 0 h 151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1992" h="1513915">
                <a:moveTo>
                  <a:pt x="0" y="768096"/>
                </a:moveTo>
                <a:cubicBezTo>
                  <a:pt x="121920" y="996696"/>
                  <a:pt x="297180" y="1331976"/>
                  <a:pt x="365760" y="1453896"/>
                </a:cubicBezTo>
                <a:cubicBezTo>
                  <a:pt x="434340" y="1575816"/>
                  <a:pt x="350387" y="1469069"/>
                  <a:pt x="411480" y="1499616"/>
                </a:cubicBezTo>
                <a:cubicBezTo>
                  <a:pt x="414528" y="1490472"/>
                  <a:pt x="414924" y="1479957"/>
                  <a:pt x="420624" y="1472184"/>
                </a:cubicBezTo>
                <a:cubicBezTo>
                  <a:pt x="739120" y="1037871"/>
                  <a:pt x="357684" y="1577440"/>
                  <a:pt x="566928" y="1298448"/>
                </a:cubicBezTo>
                <a:cubicBezTo>
                  <a:pt x="734586" y="1074905"/>
                  <a:pt x="739758" y="1062800"/>
                  <a:pt x="1069848" y="740664"/>
                </a:cubicBezTo>
                <a:cubicBezTo>
                  <a:pt x="1165928" y="646899"/>
                  <a:pt x="1271306" y="562391"/>
                  <a:pt x="1380744" y="484632"/>
                </a:cubicBezTo>
                <a:cubicBezTo>
                  <a:pt x="1496568" y="402336"/>
                  <a:pt x="1608640" y="314487"/>
                  <a:pt x="1728216" y="237744"/>
                </a:cubicBezTo>
                <a:cubicBezTo>
                  <a:pt x="1859324" y="153600"/>
                  <a:pt x="2067068" y="46169"/>
                  <a:pt x="2221992" y="0"/>
                </a:cubicBezTo>
              </a:path>
            </a:pathLst>
          </a:custGeom>
          <a:ln w="339725" cap="sq" cmpd="sng">
            <a:solidFill>
              <a:srgbClr val="00B050"/>
            </a:solidFill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244520" y="95400"/>
              <a:ext cx="8699760" cy="6115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35160" y="86040"/>
                <a:ext cx="8718480" cy="613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749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552" y="759618"/>
            <a:ext cx="3516180" cy="51858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26000" r="8187" b="41200"/>
          <a:stretch/>
        </p:blipFill>
        <p:spPr>
          <a:xfrm>
            <a:off x="1655063" y="2231378"/>
            <a:ext cx="5797297" cy="224235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10128" y="2282947"/>
            <a:ext cx="566928" cy="10696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1905983" y="4473729"/>
            <a:ext cx="48537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Electronic circuit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115666" y="5842582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3611694" y="3178687"/>
            <a:ext cx="5873899" cy="111394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3593592" y="2430348"/>
            <a:ext cx="5892001" cy="20469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3333600" y="1359000"/>
              <a:ext cx="6858360" cy="2311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24240" y="1349640"/>
                <a:ext cx="6877080" cy="233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561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552" y="759618"/>
            <a:ext cx="3516180" cy="51858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26000" r="8187" b="41200"/>
          <a:stretch/>
        </p:blipFill>
        <p:spPr>
          <a:xfrm>
            <a:off x="1655063" y="2231378"/>
            <a:ext cx="5797297" cy="224235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10128" y="2282947"/>
            <a:ext cx="566928" cy="10696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Multiply 9"/>
          <p:cNvSpPr/>
          <p:nvPr/>
        </p:nvSpPr>
        <p:spPr>
          <a:xfrm>
            <a:off x="7845552" y="119220"/>
            <a:ext cx="3280082" cy="6466666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3611694" y="3178687"/>
            <a:ext cx="5873899" cy="111394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3593592" y="2430348"/>
            <a:ext cx="5892001" cy="20469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1905983" y="4473729"/>
            <a:ext cx="48537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Electronic circuit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115666" y="5842582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2959200" y="1003320"/>
              <a:ext cx="3899160" cy="1225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49840" y="993960"/>
                <a:ext cx="3917880" cy="124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208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552" y="759618"/>
            <a:ext cx="3516180" cy="51858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26000" r="8187" b="41200"/>
          <a:stretch/>
        </p:blipFill>
        <p:spPr>
          <a:xfrm>
            <a:off x="1655063" y="2231378"/>
            <a:ext cx="5797297" cy="224235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310128" y="2282947"/>
            <a:ext cx="566928" cy="106960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905983" y="4473729"/>
            <a:ext cx="48537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Electronic circuit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115666" y="5842582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18" t="32200" r="62219" b="59774"/>
          <a:stretch/>
        </p:blipFill>
        <p:spPr>
          <a:xfrm>
            <a:off x="8933687" y="2430348"/>
            <a:ext cx="1078993" cy="1862286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3593592" y="2430348"/>
            <a:ext cx="5892001" cy="20469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11694" y="3178687"/>
            <a:ext cx="5873899" cy="111394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549993" y="0"/>
            <a:ext cx="645753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Enlarge to fit on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5724144" y="969264"/>
            <a:ext cx="3145536" cy="1289304"/>
          </a:xfrm>
          <a:custGeom>
            <a:avLst/>
            <a:gdLst>
              <a:gd name="connsiteX0" fmla="*/ 0 w 3246120"/>
              <a:gd name="connsiteY0" fmla="*/ 0 h 1499616"/>
              <a:gd name="connsiteX1" fmla="*/ 9144 w 3246120"/>
              <a:gd name="connsiteY1" fmla="*/ 73152 h 1499616"/>
              <a:gd name="connsiteX2" fmla="*/ 27432 w 3246120"/>
              <a:gd name="connsiteY2" fmla="*/ 100584 h 1499616"/>
              <a:gd name="connsiteX3" fmla="*/ 45720 w 3246120"/>
              <a:gd name="connsiteY3" fmla="*/ 137160 h 1499616"/>
              <a:gd name="connsiteX4" fmla="*/ 100584 w 3246120"/>
              <a:gd name="connsiteY4" fmla="*/ 210312 h 1499616"/>
              <a:gd name="connsiteX5" fmla="*/ 210312 w 3246120"/>
              <a:gd name="connsiteY5" fmla="*/ 338328 h 1499616"/>
              <a:gd name="connsiteX6" fmla="*/ 228600 w 3246120"/>
              <a:gd name="connsiteY6" fmla="*/ 365760 h 1499616"/>
              <a:gd name="connsiteX7" fmla="*/ 365760 w 3246120"/>
              <a:gd name="connsiteY7" fmla="*/ 448056 h 1499616"/>
              <a:gd name="connsiteX8" fmla="*/ 429768 w 3246120"/>
              <a:gd name="connsiteY8" fmla="*/ 484632 h 1499616"/>
              <a:gd name="connsiteX9" fmla="*/ 557784 w 3246120"/>
              <a:gd name="connsiteY9" fmla="*/ 530352 h 1499616"/>
              <a:gd name="connsiteX10" fmla="*/ 676656 w 3246120"/>
              <a:gd name="connsiteY10" fmla="*/ 557784 h 1499616"/>
              <a:gd name="connsiteX11" fmla="*/ 923544 w 3246120"/>
              <a:gd name="connsiteY11" fmla="*/ 576072 h 1499616"/>
              <a:gd name="connsiteX12" fmla="*/ 960120 w 3246120"/>
              <a:gd name="connsiteY12" fmla="*/ 585216 h 1499616"/>
              <a:gd name="connsiteX13" fmla="*/ 1536192 w 3246120"/>
              <a:gd name="connsiteY13" fmla="*/ 566928 h 1499616"/>
              <a:gd name="connsiteX14" fmla="*/ 2093976 w 3246120"/>
              <a:gd name="connsiteY14" fmla="*/ 585216 h 1499616"/>
              <a:gd name="connsiteX15" fmla="*/ 2212848 w 3246120"/>
              <a:gd name="connsiteY15" fmla="*/ 621792 h 1499616"/>
              <a:gd name="connsiteX16" fmla="*/ 2249424 w 3246120"/>
              <a:gd name="connsiteY16" fmla="*/ 630936 h 1499616"/>
              <a:gd name="connsiteX17" fmla="*/ 2304288 w 3246120"/>
              <a:gd name="connsiteY17" fmla="*/ 649224 h 1499616"/>
              <a:gd name="connsiteX18" fmla="*/ 2414016 w 3246120"/>
              <a:gd name="connsiteY18" fmla="*/ 667512 h 1499616"/>
              <a:gd name="connsiteX19" fmla="*/ 2551176 w 3246120"/>
              <a:gd name="connsiteY19" fmla="*/ 685800 h 1499616"/>
              <a:gd name="connsiteX20" fmla="*/ 2596896 w 3246120"/>
              <a:gd name="connsiteY20" fmla="*/ 704088 h 1499616"/>
              <a:gd name="connsiteX21" fmla="*/ 2624328 w 3246120"/>
              <a:gd name="connsiteY21" fmla="*/ 713232 h 1499616"/>
              <a:gd name="connsiteX22" fmla="*/ 2697480 w 3246120"/>
              <a:gd name="connsiteY22" fmla="*/ 758952 h 1499616"/>
              <a:gd name="connsiteX23" fmla="*/ 2807208 w 3246120"/>
              <a:gd name="connsiteY23" fmla="*/ 832104 h 1499616"/>
              <a:gd name="connsiteX24" fmla="*/ 2852928 w 3246120"/>
              <a:gd name="connsiteY24" fmla="*/ 886968 h 1499616"/>
              <a:gd name="connsiteX25" fmla="*/ 2889504 w 3246120"/>
              <a:gd name="connsiteY25" fmla="*/ 932688 h 1499616"/>
              <a:gd name="connsiteX26" fmla="*/ 2944368 w 3246120"/>
              <a:gd name="connsiteY26" fmla="*/ 1005840 h 1499616"/>
              <a:gd name="connsiteX27" fmla="*/ 2980944 w 3246120"/>
              <a:gd name="connsiteY27" fmla="*/ 1042416 h 1499616"/>
              <a:gd name="connsiteX28" fmla="*/ 3044952 w 3246120"/>
              <a:gd name="connsiteY28" fmla="*/ 1133856 h 1499616"/>
              <a:gd name="connsiteX29" fmla="*/ 3063240 w 3246120"/>
              <a:gd name="connsiteY29" fmla="*/ 1161288 h 1499616"/>
              <a:gd name="connsiteX30" fmla="*/ 3081528 w 3246120"/>
              <a:gd name="connsiteY30" fmla="*/ 1188720 h 1499616"/>
              <a:gd name="connsiteX31" fmla="*/ 3099816 w 3246120"/>
              <a:gd name="connsiteY31" fmla="*/ 1225296 h 1499616"/>
              <a:gd name="connsiteX32" fmla="*/ 3118104 w 3246120"/>
              <a:gd name="connsiteY32" fmla="*/ 1252728 h 1499616"/>
              <a:gd name="connsiteX33" fmla="*/ 3127248 w 3246120"/>
              <a:gd name="connsiteY33" fmla="*/ 1280160 h 1499616"/>
              <a:gd name="connsiteX34" fmla="*/ 3154680 w 3246120"/>
              <a:gd name="connsiteY34" fmla="*/ 1307592 h 1499616"/>
              <a:gd name="connsiteX35" fmla="*/ 3172968 w 3246120"/>
              <a:gd name="connsiteY35" fmla="*/ 1335024 h 1499616"/>
              <a:gd name="connsiteX36" fmla="*/ 3200400 w 3246120"/>
              <a:gd name="connsiteY36" fmla="*/ 1426464 h 1499616"/>
              <a:gd name="connsiteX37" fmla="*/ 3218688 w 3246120"/>
              <a:gd name="connsiteY37" fmla="*/ 1453896 h 1499616"/>
              <a:gd name="connsiteX38" fmla="*/ 3246120 w 3246120"/>
              <a:gd name="connsiteY38" fmla="*/ 1499616 h 1499616"/>
              <a:gd name="connsiteX0" fmla="*/ 0 w 3236976"/>
              <a:gd name="connsiteY0" fmla="*/ 0 h 1426464"/>
              <a:gd name="connsiteX1" fmla="*/ 18288 w 3236976"/>
              <a:gd name="connsiteY1" fmla="*/ 27432 h 1426464"/>
              <a:gd name="connsiteX2" fmla="*/ 36576 w 3236976"/>
              <a:gd name="connsiteY2" fmla="*/ 64008 h 1426464"/>
              <a:gd name="connsiteX3" fmla="*/ 91440 w 3236976"/>
              <a:gd name="connsiteY3" fmla="*/ 137160 h 1426464"/>
              <a:gd name="connsiteX4" fmla="*/ 201168 w 3236976"/>
              <a:gd name="connsiteY4" fmla="*/ 265176 h 1426464"/>
              <a:gd name="connsiteX5" fmla="*/ 219456 w 3236976"/>
              <a:gd name="connsiteY5" fmla="*/ 292608 h 1426464"/>
              <a:gd name="connsiteX6" fmla="*/ 356616 w 3236976"/>
              <a:gd name="connsiteY6" fmla="*/ 374904 h 1426464"/>
              <a:gd name="connsiteX7" fmla="*/ 420624 w 3236976"/>
              <a:gd name="connsiteY7" fmla="*/ 411480 h 1426464"/>
              <a:gd name="connsiteX8" fmla="*/ 548640 w 3236976"/>
              <a:gd name="connsiteY8" fmla="*/ 457200 h 1426464"/>
              <a:gd name="connsiteX9" fmla="*/ 667512 w 3236976"/>
              <a:gd name="connsiteY9" fmla="*/ 484632 h 1426464"/>
              <a:gd name="connsiteX10" fmla="*/ 914400 w 3236976"/>
              <a:gd name="connsiteY10" fmla="*/ 502920 h 1426464"/>
              <a:gd name="connsiteX11" fmla="*/ 950976 w 3236976"/>
              <a:gd name="connsiteY11" fmla="*/ 512064 h 1426464"/>
              <a:gd name="connsiteX12" fmla="*/ 1527048 w 3236976"/>
              <a:gd name="connsiteY12" fmla="*/ 493776 h 1426464"/>
              <a:gd name="connsiteX13" fmla="*/ 2084832 w 3236976"/>
              <a:gd name="connsiteY13" fmla="*/ 512064 h 1426464"/>
              <a:gd name="connsiteX14" fmla="*/ 2203704 w 3236976"/>
              <a:gd name="connsiteY14" fmla="*/ 548640 h 1426464"/>
              <a:gd name="connsiteX15" fmla="*/ 2240280 w 3236976"/>
              <a:gd name="connsiteY15" fmla="*/ 557784 h 1426464"/>
              <a:gd name="connsiteX16" fmla="*/ 2295144 w 3236976"/>
              <a:gd name="connsiteY16" fmla="*/ 576072 h 1426464"/>
              <a:gd name="connsiteX17" fmla="*/ 2404872 w 3236976"/>
              <a:gd name="connsiteY17" fmla="*/ 594360 h 1426464"/>
              <a:gd name="connsiteX18" fmla="*/ 2542032 w 3236976"/>
              <a:gd name="connsiteY18" fmla="*/ 612648 h 1426464"/>
              <a:gd name="connsiteX19" fmla="*/ 2587752 w 3236976"/>
              <a:gd name="connsiteY19" fmla="*/ 630936 h 1426464"/>
              <a:gd name="connsiteX20" fmla="*/ 2615184 w 3236976"/>
              <a:gd name="connsiteY20" fmla="*/ 640080 h 1426464"/>
              <a:gd name="connsiteX21" fmla="*/ 2688336 w 3236976"/>
              <a:gd name="connsiteY21" fmla="*/ 685800 h 1426464"/>
              <a:gd name="connsiteX22" fmla="*/ 2798064 w 3236976"/>
              <a:gd name="connsiteY22" fmla="*/ 758952 h 1426464"/>
              <a:gd name="connsiteX23" fmla="*/ 2843784 w 3236976"/>
              <a:gd name="connsiteY23" fmla="*/ 813816 h 1426464"/>
              <a:gd name="connsiteX24" fmla="*/ 2880360 w 3236976"/>
              <a:gd name="connsiteY24" fmla="*/ 859536 h 1426464"/>
              <a:gd name="connsiteX25" fmla="*/ 2935224 w 3236976"/>
              <a:gd name="connsiteY25" fmla="*/ 932688 h 1426464"/>
              <a:gd name="connsiteX26" fmla="*/ 2971800 w 3236976"/>
              <a:gd name="connsiteY26" fmla="*/ 969264 h 1426464"/>
              <a:gd name="connsiteX27" fmla="*/ 3035808 w 3236976"/>
              <a:gd name="connsiteY27" fmla="*/ 1060704 h 1426464"/>
              <a:gd name="connsiteX28" fmla="*/ 3054096 w 3236976"/>
              <a:gd name="connsiteY28" fmla="*/ 1088136 h 1426464"/>
              <a:gd name="connsiteX29" fmla="*/ 3072384 w 3236976"/>
              <a:gd name="connsiteY29" fmla="*/ 1115568 h 1426464"/>
              <a:gd name="connsiteX30" fmla="*/ 3090672 w 3236976"/>
              <a:gd name="connsiteY30" fmla="*/ 1152144 h 1426464"/>
              <a:gd name="connsiteX31" fmla="*/ 3108960 w 3236976"/>
              <a:gd name="connsiteY31" fmla="*/ 1179576 h 1426464"/>
              <a:gd name="connsiteX32" fmla="*/ 3118104 w 3236976"/>
              <a:gd name="connsiteY32" fmla="*/ 1207008 h 1426464"/>
              <a:gd name="connsiteX33" fmla="*/ 3145536 w 3236976"/>
              <a:gd name="connsiteY33" fmla="*/ 1234440 h 1426464"/>
              <a:gd name="connsiteX34" fmla="*/ 3163824 w 3236976"/>
              <a:gd name="connsiteY34" fmla="*/ 1261872 h 1426464"/>
              <a:gd name="connsiteX35" fmla="*/ 3191256 w 3236976"/>
              <a:gd name="connsiteY35" fmla="*/ 1353312 h 1426464"/>
              <a:gd name="connsiteX36" fmla="*/ 3209544 w 3236976"/>
              <a:gd name="connsiteY36" fmla="*/ 1380744 h 1426464"/>
              <a:gd name="connsiteX37" fmla="*/ 3236976 w 3236976"/>
              <a:gd name="connsiteY37" fmla="*/ 1426464 h 1426464"/>
              <a:gd name="connsiteX0" fmla="*/ 0 w 3236976"/>
              <a:gd name="connsiteY0" fmla="*/ 0 h 1426464"/>
              <a:gd name="connsiteX1" fmla="*/ 18288 w 3236976"/>
              <a:gd name="connsiteY1" fmla="*/ 27432 h 1426464"/>
              <a:gd name="connsiteX2" fmla="*/ 91440 w 3236976"/>
              <a:gd name="connsiteY2" fmla="*/ 137160 h 1426464"/>
              <a:gd name="connsiteX3" fmla="*/ 201168 w 3236976"/>
              <a:gd name="connsiteY3" fmla="*/ 265176 h 1426464"/>
              <a:gd name="connsiteX4" fmla="*/ 219456 w 3236976"/>
              <a:gd name="connsiteY4" fmla="*/ 292608 h 1426464"/>
              <a:gd name="connsiteX5" fmla="*/ 356616 w 3236976"/>
              <a:gd name="connsiteY5" fmla="*/ 374904 h 1426464"/>
              <a:gd name="connsiteX6" fmla="*/ 420624 w 3236976"/>
              <a:gd name="connsiteY6" fmla="*/ 411480 h 1426464"/>
              <a:gd name="connsiteX7" fmla="*/ 548640 w 3236976"/>
              <a:gd name="connsiteY7" fmla="*/ 457200 h 1426464"/>
              <a:gd name="connsiteX8" fmla="*/ 667512 w 3236976"/>
              <a:gd name="connsiteY8" fmla="*/ 484632 h 1426464"/>
              <a:gd name="connsiteX9" fmla="*/ 914400 w 3236976"/>
              <a:gd name="connsiteY9" fmla="*/ 502920 h 1426464"/>
              <a:gd name="connsiteX10" fmla="*/ 950976 w 3236976"/>
              <a:gd name="connsiteY10" fmla="*/ 512064 h 1426464"/>
              <a:gd name="connsiteX11" fmla="*/ 1527048 w 3236976"/>
              <a:gd name="connsiteY11" fmla="*/ 493776 h 1426464"/>
              <a:gd name="connsiteX12" fmla="*/ 2084832 w 3236976"/>
              <a:gd name="connsiteY12" fmla="*/ 512064 h 1426464"/>
              <a:gd name="connsiteX13" fmla="*/ 2203704 w 3236976"/>
              <a:gd name="connsiteY13" fmla="*/ 548640 h 1426464"/>
              <a:gd name="connsiteX14" fmla="*/ 2240280 w 3236976"/>
              <a:gd name="connsiteY14" fmla="*/ 557784 h 1426464"/>
              <a:gd name="connsiteX15" fmla="*/ 2295144 w 3236976"/>
              <a:gd name="connsiteY15" fmla="*/ 576072 h 1426464"/>
              <a:gd name="connsiteX16" fmla="*/ 2404872 w 3236976"/>
              <a:gd name="connsiteY16" fmla="*/ 594360 h 1426464"/>
              <a:gd name="connsiteX17" fmla="*/ 2542032 w 3236976"/>
              <a:gd name="connsiteY17" fmla="*/ 612648 h 1426464"/>
              <a:gd name="connsiteX18" fmla="*/ 2587752 w 3236976"/>
              <a:gd name="connsiteY18" fmla="*/ 630936 h 1426464"/>
              <a:gd name="connsiteX19" fmla="*/ 2615184 w 3236976"/>
              <a:gd name="connsiteY19" fmla="*/ 640080 h 1426464"/>
              <a:gd name="connsiteX20" fmla="*/ 2688336 w 3236976"/>
              <a:gd name="connsiteY20" fmla="*/ 685800 h 1426464"/>
              <a:gd name="connsiteX21" fmla="*/ 2798064 w 3236976"/>
              <a:gd name="connsiteY21" fmla="*/ 758952 h 1426464"/>
              <a:gd name="connsiteX22" fmla="*/ 2843784 w 3236976"/>
              <a:gd name="connsiteY22" fmla="*/ 813816 h 1426464"/>
              <a:gd name="connsiteX23" fmla="*/ 2880360 w 3236976"/>
              <a:gd name="connsiteY23" fmla="*/ 859536 h 1426464"/>
              <a:gd name="connsiteX24" fmla="*/ 2935224 w 3236976"/>
              <a:gd name="connsiteY24" fmla="*/ 932688 h 1426464"/>
              <a:gd name="connsiteX25" fmla="*/ 2971800 w 3236976"/>
              <a:gd name="connsiteY25" fmla="*/ 969264 h 1426464"/>
              <a:gd name="connsiteX26" fmla="*/ 3035808 w 3236976"/>
              <a:gd name="connsiteY26" fmla="*/ 1060704 h 1426464"/>
              <a:gd name="connsiteX27" fmla="*/ 3054096 w 3236976"/>
              <a:gd name="connsiteY27" fmla="*/ 1088136 h 1426464"/>
              <a:gd name="connsiteX28" fmla="*/ 3072384 w 3236976"/>
              <a:gd name="connsiteY28" fmla="*/ 1115568 h 1426464"/>
              <a:gd name="connsiteX29" fmla="*/ 3090672 w 3236976"/>
              <a:gd name="connsiteY29" fmla="*/ 1152144 h 1426464"/>
              <a:gd name="connsiteX30" fmla="*/ 3108960 w 3236976"/>
              <a:gd name="connsiteY30" fmla="*/ 1179576 h 1426464"/>
              <a:gd name="connsiteX31" fmla="*/ 3118104 w 3236976"/>
              <a:gd name="connsiteY31" fmla="*/ 1207008 h 1426464"/>
              <a:gd name="connsiteX32" fmla="*/ 3145536 w 3236976"/>
              <a:gd name="connsiteY32" fmla="*/ 1234440 h 1426464"/>
              <a:gd name="connsiteX33" fmla="*/ 3163824 w 3236976"/>
              <a:gd name="connsiteY33" fmla="*/ 1261872 h 1426464"/>
              <a:gd name="connsiteX34" fmla="*/ 3191256 w 3236976"/>
              <a:gd name="connsiteY34" fmla="*/ 1353312 h 1426464"/>
              <a:gd name="connsiteX35" fmla="*/ 3209544 w 3236976"/>
              <a:gd name="connsiteY35" fmla="*/ 1380744 h 1426464"/>
              <a:gd name="connsiteX36" fmla="*/ 3236976 w 3236976"/>
              <a:gd name="connsiteY36" fmla="*/ 1426464 h 1426464"/>
              <a:gd name="connsiteX0" fmla="*/ 0 w 3236976"/>
              <a:gd name="connsiteY0" fmla="*/ 0 h 1426464"/>
              <a:gd name="connsiteX1" fmla="*/ 91440 w 3236976"/>
              <a:gd name="connsiteY1" fmla="*/ 137160 h 1426464"/>
              <a:gd name="connsiteX2" fmla="*/ 201168 w 3236976"/>
              <a:gd name="connsiteY2" fmla="*/ 265176 h 1426464"/>
              <a:gd name="connsiteX3" fmla="*/ 219456 w 3236976"/>
              <a:gd name="connsiteY3" fmla="*/ 292608 h 1426464"/>
              <a:gd name="connsiteX4" fmla="*/ 356616 w 3236976"/>
              <a:gd name="connsiteY4" fmla="*/ 374904 h 1426464"/>
              <a:gd name="connsiteX5" fmla="*/ 420624 w 3236976"/>
              <a:gd name="connsiteY5" fmla="*/ 411480 h 1426464"/>
              <a:gd name="connsiteX6" fmla="*/ 548640 w 3236976"/>
              <a:gd name="connsiteY6" fmla="*/ 457200 h 1426464"/>
              <a:gd name="connsiteX7" fmla="*/ 667512 w 3236976"/>
              <a:gd name="connsiteY7" fmla="*/ 484632 h 1426464"/>
              <a:gd name="connsiteX8" fmla="*/ 914400 w 3236976"/>
              <a:gd name="connsiteY8" fmla="*/ 502920 h 1426464"/>
              <a:gd name="connsiteX9" fmla="*/ 950976 w 3236976"/>
              <a:gd name="connsiteY9" fmla="*/ 512064 h 1426464"/>
              <a:gd name="connsiteX10" fmla="*/ 1527048 w 3236976"/>
              <a:gd name="connsiteY10" fmla="*/ 493776 h 1426464"/>
              <a:gd name="connsiteX11" fmla="*/ 2084832 w 3236976"/>
              <a:gd name="connsiteY11" fmla="*/ 512064 h 1426464"/>
              <a:gd name="connsiteX12" fmla="*/ 2203704 w 3236976"/>
              <a:gd name="connsiteY12" fmla="*/ 548640 h 1426464"/>
              <a:gd name="connsiteX13" fmla="*/ 2240280 w 3236976"/>
              <a:gd name="connsiteY13" fmla="*/ 557784 h 1426464"/>
              <a:gd name="connsiteX14" fmla="*/ 2295144 w 3236976"/>
              <a:gd name="connsiteY14" fmla="*/ 576072 h 1426464"/>
              <a:gd name="connsiteX15" fmla="*/ 2404872 w 3236976"/>
              <a:gd name="connsiteY15" fmla="*/ 594360 h 1426464"/>
              <a:gd name="connsiteX16" fmla="*/ 2542032 w 3236976"/>
              <a:gd name="connsiteY16" fmla="*/ 612648 h 1426464"/>
              <a:gd name="connsiteX17" fmla="*/ 2587752 w 3236976"/>
              <a:gd name="connsiteY17" fmla="*/ 630936 h 1426464"/>
              <a:gd name="connsiteX18" fmla="*/ 2615184 w 3236976"/>
              <a:gd name="connsiteY18" fmla="*/ 640080 h 1426464"/>
              <a:gd name="connsiteX19" fmla="*/ 2688336 w 3236976"/>
              <a:gd name="connsiteY19" fmla="*/ 685800 h 1426464"/>
              <a:gd name="connsiteX20" fmla="*/ 2798064 w 3236976"/>
              <a:gd name="connsiteY20" fmla="*/ 758952 h 1426464"/>
              <a:gd name="connsiteX21" fmla="*/ 2843784 w 3236976"/>
              <a:gd name="connsiteY21" fmla="*/ 813816 h 1426464"/>
              <a:gd name="connsiteX22" fmla="*/ 2880360 w 3236976"/>
              <a:gd name="connsiteY22" fmla="*/ 859536 h 1426464"/>
              <a:gd name="connsiteX23" fmla="*/ 2935224 w 3236976"/>
              <a:gd name="connsiteY23" fmla="*/ 932688 h 1426464"/>
              <a:gd name="connsiteX24" fmla="*/ 2971800 w 3236976"/>
              <a:gd name="connsiteY24" fmla="*/ 969264 h 1426464"/>
              <a:gd name="connsiteX25" fmla="*/ 3035808 w 3236976"/>
              <a:gd name="connsiteY25" fmla="*/ 1060704 h 1426464"/>
              <a:gd name="connsiteX26" fmla="*/ 3054096 w 3236976"/>
              <a:gd name="connsiteY26" fmla="*/ 1088136 h 1426464"/>
              <a:gd name="connsiteX27" fmla="*/ 3072384 w 3236976"/>
              <a:gd name="connsiteY27" fmla="*/ 1115568 h 1426464"/>
              <a:gd name="connsiteX28" fmla="*/ 3090672 w 3236976"/>
              <a:gd name="connsiteY28" fmla="*/ 1152144 h 1426464"/>
              <a:gd name="connsiteX29" fmla="*/ 3108960 w 3236976"/>
              <a:gd name="connsiteY29" fmla="*/ 1179576 h 1426464"/>
              <a:gd name="connsiteX30" fmla="*/ 3118104 w 3236976"/>
              <a:gd name="connsiteY30" fmla="*/ 1207008 h 1426464"/>
              <a:gd name="connsiteX31" fmla="*/ 3145536 w 3236976"/>
              <a:gd name="connsiteY31" fmla="*/ 1234440 h 1426464"/>
              <a:gd name="connsiteX32" fmla="*/ 3163824 w 3236976"/>
              <a:gd name="connsiteY32" fmla="*/ 1261872 h 1426464"/>
              <a:gd name="connsiteX33" fmla="*/ 3191256 w 3236976"/>
              <a:gd name="connsiteY33" fmla="*/ 1353312 h 1426464"/>
              <a:gd name="connsiteX34" fmla="*/ 3209544 w 3236976"/>
              <a:gd name="connsiteY34" fmla="*/ 1380744 h 1426464"/>
              <a:gd name="connsiteX35" fmla="*/ 3236976 w 3236976"/>
              <a:gd name="connsiteY35" fmla="*/ 1426464 h 1426464"/>
              <a:gd name="connsiteX0" fmla="*/ 0 w 3145536"/>
              <a:gd name="connsiteY0" fmla="*/ 0 h 1289304"/>
              <a:gd name="connsiteX1" fmla="*/ 109728 w 3145536"/>
              <a:gd name="connsiteY1" fmla="*/ 128016 h 1289304"/>
              <a:gd name="connsiteX2" fmla="*/ 128016 w 3145536"/>
              <a:gd name="connsiteY2" fmla="*/ 155448 h 1289304"/>
              <a:gd name="connsiteX3" fmla="*/ 265176 w 3145536"/>
              <a:gd name="connsiteY3" fmla="*/ 237744 h 1289304"/>
              <a:gd name="connsiteX4" fmla="*/ 329184 w 3145536"/>
              <a:gd name="connsiteY4" fmla="*/ 274320 h 1289304"/>
              <a:gd name="connsiteX5" fmla="*/ 457200 w 3145536"/>
              <a:gd name="connsiteY5" fmla="*/ 320040 h 1289304"/>
              <a:gd name="connsiteX6" fmla="*/ 576072 w 3145536"/>
              <a:gd name="connsiteY6" fmla="*/ 347472 h 1289304"/>
              <a:gd name="connsiteX7" fmla="*/ 822960 w 3145536"/>
              <a:gd name="connsiteY7" fmla="*/ 365760 h 1289304"/>
              <a:gd name="connsiteX8" fmla="*/ 859536 w 3145536"/>
              <a:gd name="connsiteY8" fmla="*/ 374904 h 1289304"/>
              <a:gd name="connsiteX9" fmla="*/ 1435608 w 3145536"/>
              <a:gd name="connsiteY9" fmla="*/ 356616 h 1289304"/>
              <a:gd name="connsiteX10" fmla="*/ 1993392 w 3145536"/>
              <a:gd name="connsiteY10" fmla="*/ 374904 h 1289304"/>
              <a:gd name="connsiteX11" fmla="*/ 2112264 w 3145536"/>
              <a:gd name="connsiteY11" fmla="*/ 411480 h 1289304"/>
              <a:gd name="connsiteX12" fmla="*/ 2148840 w 3145536"/>
              <a:gd name="connsiteY12" fmla="*/ 420624 h 1289304"/>
              <a:gd name="connsiteX13" fmla="*/ 2203704 w 3145536"/>
              <a:gd name="connsiteY13" fmla="*/ 438912 h 1289304"/>
              <a:gd name="connsiteX14" fmla="*/ 2313432 w 3145536"/>
              <a:gd name="connsiteY14" fmla="*/ 457200 h 1289304"/>
              <a:gd name="connsiteX15" fmla="*/ 2450592 w 3145536"/>
              <a:gd name="connsiteY15" fmla="*/ 475488 h 1289304"/>
              <a:gd name="connsiteX16" fmla="*/ 2496312 w 3145536"/>
              <a:gd name="connsiteY16" fmla="*/ 493776 h 1289304"/>
              <a:gd name="connsiteX17" fmla="*/ 2523744 w 3145536"/>
              <a:gd name="connsiteY17" fmla="*/ 502920 h 1289304"/>
              <a:gd name="connsiteX18" fmla="*/ 2596896 w 3145536"/>
              <a:gd name="connsiteY18" fmla="*/ 548640 h 1289304"/>
              <a:gd name="connsiteX19" fmla="*/ 2706624 w 3145536"/>
              <a:gd name="connsiteY19" fmla="*/ 621792 h 1289304"/>
              <a:gd name="connsiteX20" fmla="*/ 2752344 w 3145536"/>
              <a:gd name="connsiteY20" fmla="*/ 676656 h 1289304"/>
              <a:gd name="connsiteX21" fmla="*/ 2788920 w 3145536"/>
              <a:gd name="connsiteY21" fmla="*/ 722376 h 1289304"/>
              <a:gd name="connsiteX22" fmla="*/ 2843784 w 3145536"/>
              <a:gd name="connsiteY22" fmla="*/ 795528 h 1289304"/>
              <a:gd name="connsiteX23" fmla="*/ 2880360 w 3145536"/>
              <a:gd name="connsiteY23" fmla="*/ 832104 h 1289304"/>
              <a:gd name="connsiteX24" fmla="*/ 2944368 w 3145536"/>
              <a:gd name="connsiteY24" fmla="*/ 923544 h 1289304"/>
              <a:gd name="connsiteX25" fmla="*/ 2962656 w 3145536"/>
              <a:gd name="connsiteY25" fmla="*/ 950976 h 1289304"/>
              <a:gd name="connsiteX26" fmla="*/ 2980944 w 3145536"/>
              <a:gd name="connsiteY26" fmla="*/ 978408 h 1289304"/>
              <a:gd name="connsiteX27" fmla="*/ 2999232 w 3145536"/>
              <a:gd name="connsiteY27" fmla="*/ 1014984 h 1289304"/>
              <a:gd name="connsiteX28" fmla="*/ 3017520 w 3145536"/>
              <a:gd name="connsiteY28" fmla="*/ 1042416 h 1289304"/>
              <a:gd name="connsiteX29" fmla="*/ 3026664 w 3145536"/>
              <a:gd name="connsiteY29" fmla="*/ 1069848 h 1289304"/>
              <a:gd name="connsiteX30" fmla="*/ 3054096 w 3145536"/>
              <a:gd name="connsiteY30" fmla="*/ 1097280 h 1289304"/>
              <a:gd name="connsiteX31" fmla="*/ 3072384 w 3145536"/>
              <a:gd name="connsiteY31" fmla="*/ 1124712 h 1289304"/>
              <a:gd name="connsiteX32" fmla="*/ 3099816 w 3145536"/>
              <a:gd name="connsiteY32" fmla="*/ 1216152 h 1289304"/>
              <a:gd name="connsiteX33" fmla="*/ 3118104 w 3145536"/>
              <a:gd name="connsiteY33" fmla="*/ 1243584 h 1289304"/>
              <a:gd name="connsiteX34" fmla="*/ 3145536 w 3145536"/>
              <a:gd name="connsiteY34" fmla="*/ 1289304 h 128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145536" h="1289304">
                <a:moveTo>
                  <a:pt x="0" y="0"/>
                </a:moveTo>
                <a:cubicBezTo>
                  <a:pt x="33528" y="44196"/>
                  <a:pt x="-15622" y="-8729"/>
                  <a:pt x="109728" y="128016"/>
                </a:cubicBezTo>
                <a:cubicBezTo>
                  <a:pt x="117154" y="136117"/>
                  <a:pt x="119038" y="149110"/>
                  <a:pt x="128016" y="155448"/>
                </a:cubicBezTo>
                <a:cubicBezTo>
                  <a:pt x="171575" y="186196"/>
                  <a:pt x="219681" y="209941"/>
                  <a:pt x="265176" y="237744"/>
                </a:cubicBezTo>
                <a:cubicBezTo>
                  <a:pt x="298994" y="258410"/>
                  <a:pt x="288926" y="257546"/>
                  <a:pt x="329184" y="274320"/>
                </a:cubicBezTo>
                <a:cubicBezTo>
                  <a:pt x="340638" y="279092"/>
                  <a:pt x="436663" y="315301"/>
                  <a:pt x="457200" y="320040"/>
                </a:cubicBezTo>
                <a:cubicBezTo>
                  <a:pt x="496824" y="329184"/>
                  <a:pt x="536125" y="339863"/>
                  <a:pt x="576072" y="347472"/>
                </a:cubicBezTo>
                <a:cubicBezTo>
                  <a:pt x="644688" y="360542"/>
                  <a:pt x="771190" y="363035"/>
                  <a:pt x="822960" y="365760"/>
                </a:cubicBezTo>
                <a:cubicBezTo>
                  <a:pt x="835152" y="368808"/>
                  <a:pt x="846969" y="374904"/>
                  <a:pt x="859536" y="374904"/>
                </a:cubicBezTo>
                <a:cubicBezTo>
                  <a:pt x="1342466" y="374904"/>
                  <a:pt x="1215408" y="393316"/>
                  <a:pt x="1435608" y="356616"/>
                </a:cubicBezTo>
                <a:cubicBezTo>
                  <a:pt x="1542563" y="358892"/>
                  <a:pt x="1831602" y="357873"/>
                  <a:pt x="1993392" y="374904"/>
                </a:cubicBezTo>
                <a:cubicBezTo>
                  <a:pt x="2044612" y="380296"/>
                  <a:pt x="2058133" y="393436"/>
                  <a:pt x="2112264" y="411480"/>
                </a:cubicBezTo>
                <a:cubicBezTo>
                  <a:pt x="2124186" y="415454"/>
                  <a:pt x="2136803" y="417013"/>
                  <a:pt x="2148840" y="420624"/>
                </a:cubicBezTo>
                <a:cubicBezTo>
                  <a:pt x="2167304" y="426163"/>
                  <a:pt x="2184689" y="435743"/>
                  <a:pt x="2203704" y="438912"/>
                </a:cubicBezTo>
                <a:lnTo>
                  <a:pt x="2313432" y="457200"/>
                </a:lnTo>
                <a:cubicBezTo>
                  <a:pt x="2361385" y="464772"/>
                  <a:pt x="2402096" y="469426"/>
                  <a:pt x="2450592" y="475488"/>
                </a:cubicBezTo>
                <a:cubicBezTo>
                  <a:pt x="2465832" y="481584"/>
                  <a:pt x="2480943" y="488013"/>
                  <a:pt x="2496312" y="493776"/>
                </a:cubicBezTo>
                <a:cubicBezTo>
                  <a:pt x="2505337" y="497160"/>
                  <a:pt x="2515282" y="498305"/>
                  <a:pt x="2523744" y="502920"/>
                </a:cubicBezTo>
                <a:cubicBezTo>
                  <a:pt x="2548988" y="516689"/>
                  <a:pt x="2572407" y="533570"/>
                  <a:pt x="2596896" y="548640"/>
                </a:cubicBezTo>
                <a:cubicBezTo>
                  <a:pt x="2675709" y="597140"/>
                  <a:pt x="2612502" y="554562"/>
                  <a:pt x="2706624" y="621792"/>
                </a:cubicBezTo>
                <a:cubicBezTo>
                  <a:pt x="2744052" y="677934"/>
                  <a:pt x="2703060" y="620331"/>
                  <a:pt x="2752344" y="676656"/>
                </a:cubicBezTo>
                <a:cubicBezTo>
                  <a:pt x="2765196" y="691344"/>
                  <a:pt x="2777210" y="706763"/>
                  <a:pt x="2788920" y="722376"/>
                </a:cubicBezTo>
                <a:cubicBezTo>
                  <a:pt x="2826648" y="772680"/>
                  <a:pt x="2785045" y="729446"/>
                  <a:pt x="2843784" y="795528"/>
                </a:cubicBezTo>
                <a:cubicBezTo>
                  <a:pt x="2855239" y="808415"/>
                  <a:pt x="2869006" y="819128"/>
                  <a:pt x="2880360" y="832104"/>
                </a:cubicBezTo>
                <a:cubicBezTo>
                  <a:pt x="2899316" y="853768"/>
                  <a:pt x="2930582" y="902866"/>
                  <a:pt x="2944368" y="923544"/>
                </a:cubicBezTo>
                <a:lnTo>
                  <a:pt x="2962656" y="950976"/>
                </a:lnTo>
                <a:cubicBezTo>
                  <a:pt x="2968752" y="960120"/>
                  <a:pt x="2976029" y="968578"/>
                  <a:pt x="2980944" y="978408"/>
                </a:cubicBezTo>
                <a:cubicBezTo>
                  <a:pt x="2987040" y="990600"/>
                  <a:pt x="2992469" y="1003149"/>
                  <a:pt x="2999232" y="1014984"/>
                </a:cubicBezTo>
                <a:cubicBezTo>
                  <a:pt x="3004684" y="1024526"/>
                  <a:pt x="3012605" y="1032586"/>
                  <a:pt x="3017520" y="1042416"/>
                </a:cubicBezTo>
                <a:cubicBezTo>
                  <a:pt x="3021831" y="1051037"/>
                  <a:pt x="3021317" y="1061828"/>
                  <a:pt x="3026664" y="1069848"/>
                </a:cubicBezTo>
                <a:cubicBezTo>
                  <a:pt x="3033837" y="1080608"/>
                  <a:pt x="3045817" y="1087346"/>
                  <a:pt x="3054096" y="1097280"/>
                </a:cubicBezTo>
                <a:cubicBezTo>
                  <a:pt x="3061131" y="1105723"/>
                  <a:pt x="3066288" y="1115568"/>
                  <a:pt x="3072384" y="1124712"/>
                </a:cubicBezTo>
                <a:cubicBezTo>
                  <a:pt x="3077496" y="1145158"/>
                  <a:pt x="3090911" y="1202795"/>
                  <a:pt x="3099816" y="1216152"/>
                </a:cubicBezTo>
                <a:lnTo>
                  <a:pt x="3118104" y="1243584"/>
                </a:lnTo>
                <a:cubicBezTo>
                  <a:pt x="3128901" y="1286772"/>
                  <a:pt x="3116008" y="1274540"/>
                  <a:pt x="3145536" y="1289304"/>
                </a:cubicBezTo>
              </a:path>
            </a:pathLst>
          </a:custGeom>
          <a:noFill/>
          <a:ln w="12700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0" y="0"/>
              <a:ext cx="11404800" cy="5194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360" y="-9360"/>
                <a:ext cx="11423520" cy="521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2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237" y="789411"/>
            <a:ext cx="3516180" cy="51858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18" t="32200" r="62219" b="59774"/>
          <a:stretch/>
        </p:blipFill>
        <p:spPr>
          <a:xfrm>
            <a:off x="8752115" y="1875453"/>
            <a:ext cx="1763485" cy="305111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8454" y="2108346"/>
            <a:ext cx="5870966" cy="36009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Drawing enlarge to </a:t>
            </a:r>
          </a:p>
          <a:p>
            <a:pPr algn="just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Some proportion to</a:t>
            </a:r>
          </a:p>
          <a:p>
            <a:pPr algn="just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Fit on the paper size</a:t>
            </a:r>
          </a:p>
          <a:p>
            <a:pPr algn="just"/>
            <a:r>
              <a:rPr lang="en-US" sz="6600" b="1" u="sng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ENLARGE SCALE</a:t>
            </a:r>
            <a:endParaRPr lang="en-US" sz="6600" b="1" u="sng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489040" y="431640"/>
              <a:ext cx="4369320" cy="5550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9680" y="422280"/>
                <a:ext cx="4388040" cy="556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0354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746596" y="570790"/>
            <a:ext cx="6630222" cy="5622218"/>
            <a:chOff x="141324" y="470206"/>
            <a:chExt cx="6630222" cy="56222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415029">
              <a:off x="3644986" y="470206"/>
              <a:ext cx="3126560" cy="5622218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>
              <a:off x="141324" y="521026"/>
              <a:ext cx="5357268" cy="5570990"/>
              <a:chOff x="141324" y="521026"/>
              <a:chExt cx="5357268" cy="557099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1415029">
                <a:off x="141324" y="521026"/>
                <a:ext cx="3126560" cy="5570990"/>
              </a:xfrm>
              <a:prstGeom prst="rect">
                <a:avLst/>
              </a:prstGeom>
            </p:spPr>
          </p:pic>
          <p:cxnSp>
            <p:nvCxnSpPr>
              <p:cNvPr id="7" name="Straight Connector 6"/>
              <p:cNvCxnSpPr/>
              <p:nvPr/>
            </p:nvCxnSpPr>
            <p:spPr>
              <a:xfrm flipV="1">
                <a:off x="1828800" y="713624"/>
                <a:ext cx="3540497" cy="1789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1972056" y="902208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V="1">
                <a:off x="1935480" y="1279376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 flipV="1">
                <a:off x="2161032" y="5308832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2031737" y="5762201"/>
                <a:ext cx="3466855" cy="41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031737" y="5977042"/>
                <a:ext cx="3466855" cy="62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Rectangle 17"/>
          <p:cNvSpPr/>
          <p:nvPr/>
        </p:nvSpPr>
        <p:spPr>
          <a:xfrm>
            <a:off x="348523" y="1464627"/>
            <a:ext cx="6666469" cy="34778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Drawing are rearly</a:t>
            </a:r>
          </a:p>
          <a:p>
            <a:pPr algn="ctr"/>
            <a:r>
              <a:rPr lang="en-US" sz="6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Drawn to</a:t>
            </a:r>
          </a:p>
          <a:p>
            <a:pPr algn="ctr"/>
            <a:r>
              <a:rPr lang="en-US" sz="88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ACTUAL SIZE</a:t>
            </a:r>
            <a:endParaRPr lang="en-US" sz="88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111320" y="2413080"/>
              <a:ext cx="8560080" cy="2508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01960" y="2403720"/>
                <a:ext cx="8578800" cy="252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66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746596" y="570790"/>
            <a:ext cx="6630222" cy="5622218"/>
            <a:chOff x="141324" y="470206"/>
            <a:chExt cx="6630222" cy="56222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415029">
              <a:off x="3644986" y="470206"/>
              <a:ext cx="3126560" cy="5622218"/>
            </a:xfrm>
            <a:prstGeom prst="rect">
              <a:avLst/>
            </a:prstGeom>
          </p:spPr>
        </p:pic>
        <p:grpSp>
          <p:nvGrpSpPr>
            <p:cNvPr id="16" name="Group 15"/>
            <p:cNvGrpSpPr/>
            <p:nvPr/>
          </p:nvGrpSpPr>
          <p:grpSpPr>
            <a:xfrm>
              <a:off x="141324" y="521026"/>
              <a:ext cx="5357268" cy="5570990"/>
              <a:chOff x="141324" y="521026"/>
              <a:chExt cx="5357268" cy="557099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1415029">
                <a:off x="141324" y="521026"/>
                <a:ext cx="3126560" cy="5570990"/>
              </a:xfrm>
              <a:prstGeom prst="rect">
                <a:avLst/>
              </a:prstGeom>
            </p:spPr>
          </p:pic>
          <p:cxnSp>
            <p:nvCxnSpPr>
              <p:cNvPr id="7" name="Straight Connector 6"/>
              <p:cNvCxnSpPr/>
              <p:nvPr/>
            </p:nvCxnSpPr>
            <p:spPr>
              <a:xfrm flipV="1">
                <a:off x="1828800" y="713624"/>
                <a:ext cx="3540497" cy="1789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V="1">
                <a:off x="1972056" y="902208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V="1">
                <a:off x="1935480" y="1279376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 flipV="1">
                <a:off x="2161032" y="5308832"/>
                <a:ext cx="3337560" cy="9144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2031737" y="5762201"/>
                <a:ext cx="3466855" cy="41267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2031737" y="5977042"/>
                <a:ext cx="3466855" cy="625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Rectangle 17"/>
          <p:cNvSpPr/>
          <p:nvPr/>
        </p:nvSpPr>
        <p:spPr>
          <a:xfrm>
            <a:off x="348523" y="1464627"/>
            <a:ext cx="6666469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Drawing are rearly</a:t>
            </a:r>
          </a:p>
          <a:p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Drawn to actual size</a:t>
            </a:r>
          </a:p>
          <a:p>
            <a:pPr algn="ctr"/>
            <a:r>
              <a:rPr lang="en-US" sz="48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FULL SCALE </a:t>
            </a:r>
            <a:r>
              <a:rPr lang="en-US" sz="48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DRAWING</a:t>
            </a:r>
          </a:p>
          <a:p>
            <a:pPr algn="ctr"/>
            <a:r>
              <a:rPr lang="en-US" sz="48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</a:t>
            </a:r>
          </a:p>
          <a:p>
            <a:pPr algn="ctr"/>
            <a:r>
              <a:rPr lang="en-US" sz="48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FULL SIZE DRAWING</a:t>
            </a:r>
            <a:endParaRPr lang="en-US" sz="48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003320" y="0"/>
              <a:ext cx="6769440" cy="5632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3960" y="-9360"/>
                <a:ext cx="6788160" cy="565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9517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0487" y="1213009"/>
            <a:ext cx="11751037" cy="443198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5400" b="1" u="sng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Definition: </a:t>
            </a:r>
          </a:p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Proportion by which we either reduce or </a:t>
            </a:r>
          </a:p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Increase the actual length of the object</a:t>
            </a:r>
          </a:p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 the drawing is called </a:t>
            </a:r>
            <a:r>
              <a:rPr lang="en-US" sz="60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SCALE</a:t>
            </a:r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or </a:t>
            </a:r>
          </a:p>
          <a:p>
            <a:pPr algn="ctr"/>
            <a:r>
              <a:rPr lang="en-US" sz="60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SCALE</a:t>
            </a:r>
            <a:endParaRPr lang="en-US" sz="60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533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77773"/>
            <a:ext cx="10515600" cy="1325563"/>
          </a:xfrm>
        </p:spPr>
        <p:txBody>
          <a:bodyPr/>
          <a:lstStyle/>
          <a:p>
            <a:r>
              <a:rPr lang="en-IN" b="1" u="sng" dirty="0" smtClean="0"/>
              <a:t>Representative Fraction(</a:t>
            </a:r>
            <a:r>
              <a:rPr lang="en-IN" b="1" u="sng" dirty="0" smtClean="0">
                <a:solidFill>
                  <a:srgbClr val="FF0000"/>
                </a:solidFill>
              </a:rPr>
              <a:t>RF</a:t>
            </a:r>
            <a:r>
              <a:rPr lang="en-IN" b="1" u="sng" dirty="0" smtClean="0"/>
              <a:t>)</a:t>
            </a:r>
            <a:endParaRPr lang="en-IN" b="1" u="sng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38200" y="2377440"/>
                <a:ext cx="10427208" cy="32149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3200" dirty="0" smtClean="0"/>
                  <a:t>Ratio of the length of the object represented on the drawing to the actual length of the object represented Is called </a:t>
                </a:r>
                <a:r>
                  <a:rPr lang="en-IN" sz="4000" dirty="0" smtClean="0">
                    <a:solidFill>
                      <a:srgbClr val="FF0000"/>
                    </a:solidFill>
                  </a:rPr>
                  <a:t>REPRESENTATIVE FRACTION</a:t>
                </a:r>
              </a:p>
              <a:p>
                <a:endParaRPr lang="en-IN" dirty="0"/>
              </a:p>
              <a:p>
                <a:endParaRPr lang="en-IN" dirty="0" smtClean="0"/>
              </a:p>
              <a:p>
                <a:r>
                  <a:rPr lang="en-IN" sz="3600" dirty="0" smtClean="0"/>
                  <a:t>		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dirty="0" smtClean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of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drawing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dirty="0" smtClean="0"/>
                          <m:t>Actual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of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drawing</m:t>
                        </m:r>
                        <m:r>
                          <m:rPr>
                            <m:nor/>
                          </m:rPr>
                          <a:rPr lang="en-IN" sz="3600" dirty="0" smtClean="0"/>
                          <m:t> </m:t>
                        </m:r>
                      </m:den>
                    </m:f>
                  </m:oMath>
                </a14:m>
                <a:endParaRPr lang="en-IN" dirty="0" smtClean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377440"/>
                <a:ext cx="10427208" cy="3214983"/>
              </a:xfrm>
              <a:prstGeom prst="rect">
                <a:avLst/>
              </a:prstGeom>
              <a:blipFill>
                <a:blip r:embed="rId2"/>
                <a:stretch>
                  <a:fillRect l="-2105" t="-2467" b="-38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0648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983" y="611580"/>
            <a:ext cx="10515600" cy="1325563"/>
          </a:xfrm>
        </p:spPr>
        <p:txBody>
          <a:bodyPr/>
          <a:lstStyle/>
          <a:p>
            <a:r>
              <a:rPr lang="en-IN" b="1" u="sng" dirty="0" smtClean="0"/>
              <a:t>Representative Fraction</a:t>
            </a:r>
            <a:endParaRPr lang="en-IN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183" y="2052237"/>
            <a:ext cx="1425067" cy="21017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3687321" y="2801840"/>
                <a:ext cx="6137814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3600" dirty="0" smtClean="0"/>
                        <m:t>Length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of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the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drawing</m:t>
                      </m:r>
                    </m:oMath>
                  </m:oMathPara>
                </a14:m>
                <a:endParaRPr lang="en-US" sz="36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7321" y="2801840"/>
                <a:ext cx="6137814" cy="6463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2285999" y="4260671"/>
            <a:ext cx="4594431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812" y="4367332"/>
            <a:ext cx="3116423" cy="22715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/>
              <p:cNvSpPr/>
              <p:nvPr/>
            </p:nvSpPr>
            <p:spPr>
              <a:xfrm>
                <a:off x="3687321" y="5448533"/>
                <a:ext cx="7449533" cy="64633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IN" sz="3600" dirty="0" smtClean="0"/>
                        <m:t>Actual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length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of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the</m:t>
                      </m:r>
                      <m:r>
                        <m:rPr>
                          <m:nor/>
                        </m:rPr>
                        <a:rPr lang="en-IN" sz="3600" dirty="0" smtClean="0"/>
                        <m:t> </m:t>
                      </m:r>
                      <m:r>
                        <m:rPr>
                          <m:nor/>
                        </m:rPr>
                        <a:rPr lang="en-IN" sz="3600" dirty="0" smtClean="0"/>
                        <m:t>drawing</m:t>
                      </m:r>
                    </m:oMath>
                  </m:oMathPara>
                </a14:m>
                <a:endParaRPr lang="en-US" sz="36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7321" y="5448533"/>
                <a:ext cx="7449533" cy="64633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678" y="2554009"/>
            <a:ext cx="1367572" cy="996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84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30097">
            <a:off x="4189162" y="-3285042"/>
            <a:ext cx="3578474" cy="1066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42149" y="2849348"/>
            <a:ext cx="268214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72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SCALE </a:t>
            </a:r>
          </a:p>
        </p:txBody>
      </p:sp>
    </p:spTree>
    <p:extLst>
      <p:ext uri="{BB962C8B-B14F-4D97-AF65-F5344CB8AC3E}">
        <p14:creationId xmlns:p14="http://schemas.microsoft.com/office/powerpoint/2010/main" val="408959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24963" y="504055"/>
            <a:ext cx="969164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actual length of strip is 5m is represented by </a:t>
            </a:r>
          </a:p>
          <a:p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25mm length of the drawing. Then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006" y="380944"/>
            <a:ext cx="12969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 smtClean="0">
                <a:solidFill>
                  <a:srgbClr val="FF0000"/>
                </a:solidFill>
              </a:rPr>
              <a:t>Q.</a:t>
            </a:r>
            <a:endParaRPr lang="en-IN" sz="88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dirty="0"/>
                          <m:t>Actual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  <a:blipFill>
                <a:blip r:embed="rId2"/>
                <a:stretch>
                  <a:fillRect l="-2686" b="-28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198290" y="3358525"/>
                <a:ext cx="7035331" cy="9629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dirty="0" smtClean="0"/>
                          <m:t>25 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/>
                          <m:t>5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3358525"/>
                <a:ext cx="7035331" cy="962956"/>
              </a:xfrm>
              <a:prstGeom prst="rect">
                <a:avLst/>
              </a:prstGeom>
              <a:blipFill>
                <a:blip r:embed="rId3"/>
                <a:stretch>
                  <a:fillRect l="-2686" b="-113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198290" y="4663635"/>
                <a:ext cx="7664167" cy="9775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dirty="0" smtClean="0"/>
                          <m:t>25 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/>
                          <m:t>5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</m:t>
                        </m:r>
                      </m:den>
                    </m:f>
                  </m:oMath>
                </a14:m>
                <a:r>
                  <a:rPr lang="en-IN" sz="3600" dirty="0" smtClean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dirty="0" smtClean="0"/>
                          <m:t>25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100</m:t>
                        </m:r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10</m:t>
                        </m:r>
                      </m:den>
                    </m:f>
                  </m:oMath>
                </a14:m>
                <a:r>
                  <a:rPr lang="en-IN" sz="3600" dirty="0" smtClean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200</m:t>
                        </m:r>
                      </m:den>
                    </m:f>
                  </m:oMath>
                </a14:m>
                <a:r>
                  <a:rPr lang="en-IN" sz="3600" dirty="0" smtClean="0"/>
                  <a:t> </a:t>
                </a:r>
                <a:endParaRPr lang="en-IN" sz="36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4663635"/>
                <a:ext cx="7664167" cy="977575"/>
              </a:xfrm>
              <a:prstGeom prst="rect">
                <a:avLst/>
              </a:prstGeom>
              <a:blipFill>
                <a:blip r:embed="rId4"/>
                <a:stretch>
                  <a:fillRect l="-2466" b="-11250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2198290" y="5983364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of drawing = 1:200</a:t>
            </a:r>
            <a:endParaRPr lang="en-IN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49" b="47162"/>
          <a:stretch/>
        </p:blipFill>
        <p:spPr>
          <a:xfrm rot="16200000">
            <a:off x="6805128" y="3517303"/>
            <a:ext cx="5324669" cy="653143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10123714" y="1246857"/>
            <a:ext cx="0" cy="5293905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297467" y="3173859"/>
            <a:ext cx="9893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5m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140711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564434" y="60052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of drawing = 1:200</a:t>
            </a:r>
            <a:endParaRPr lang="en-IN" sz="3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49" b="47162"/>
          <a:stretch/>
        </p:blipFill>
        <p:spPr>
          <a:xfrm rot="16200000">
            <a:off x="6805128" y="3517303"/>
            <a:ext cx="5324669" cy="653143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10123714" y="1246857"/>
            <a:ext cx="0" cy="5293905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297467" y="3173859"/>
            <a:ext cx="9893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5m</a:t>
            </a:r>
            <a:endParaRPr lang="en-IN" sz="4800" dirty="0"/>
          </a:p>
        </p:txBody>
      </p:sp>
      <p:sp>
        <p:nvSpPr>
          <p:cNvPr id="13" name="TextBox 12"/>
          <p:cNvSpPr txBox="1"/>
          <p:nvPr/>
        </p:nvSpPr>
        <p:spPr>
          <a:xfrm>
            <a:off x="1564434" y="1504705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1 unit represents 200 original units</a:t>
            </a:r>
            <a:endParaRPr lang="en-IN" sz="3600" dirty="0"/>
          </a:p>
        </p:txBody>
      </p:sp>
      <p:sp>
        <p:nvSpPr>
          <p:cNvPr id="14" name="TextBox 13"/>
          <p:cNvSpPr txBox="1"/>
          <p:nvPr/>
        </p:nvSpPr>
        <p:spPr>
          <a:xfrm>
            <a:off x="1564434" y="2408884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= Reduced Scale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60697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24963" y="504055"/>
            <a:ext cx="989187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actual length of strip is 10 mm is represented by </a:t>
            </a:r>
          </a:p>
          <a:p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50 </a:t>
            </a:r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mm length of the drawing. Then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006" y="380944"/>
            <a:ext cx="12969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 smtClean="0">
                <a:solidFill>
                  <a:srgbClr val="FF0000"/>
                </a:solidFill>
              </a:rPr>
              <a:t>Q.</a:t>
            </a:r>
            <a:endParaRPr lang="en-IN" sz="88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dirty="0"/>
                          <m:t>Actual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  <a:blipFill>
                <a:blip r:embed="rId2"/>
                <a:stretch>
                  <a:fillRect l="-2686" b="-28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198290" y="3358525"/>
                <a:ext cx="7035331" cy="9629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dirty="0" smtClean="0"/>
                          <m:t>5</m:t>
                        </m:r>
                        <m:r>
                          <m:rPr>
                            <m:nor/>
                          </m:rPr>
                          <a:rPr lang="en-IN" sz="3600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IN" sz="3600" b="0" dirty="0" smtClean="0"/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10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3358525"/>
                <a:ext cx="7035331" cy="962956"/>
              </a:xfrm>
              <a:prstGeom prst="rect">
                <a:avLst/>
              </a:prstGeom>
              <a:blipFill>
                <a:blip r:embed="rId3"/>
                <a:stretch>
                  <a:fillRect l="-2686" b="-1139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198290" y="4663635"/>
                <a:ext cx="7664167" cy="9888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dirty="0" smtClean="0"/>
                          <m:t>5</m:t>
                        </m:r>
                        <m:r>
                          <m:rPr>
                            <m:nor/>
                          </m:rPr>
                          <a:rPr lang="en-IN" sz="3600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IN" sz="3600" b="0" dirty="0" smtClean="0"/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10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den>
                    </m:f>
                  </m:oMath>
                </a14:m>
                <a:r>
                  <a:rPr lang="en-IN" sz="3600" dirty="0" smtClean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5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IN" sz="3600" dirty="0" smtClean="0"/>
                  <a:t> </a:t>
                </a:r>
                <a:endParaRPr lang="en-IN" sz="36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4663635"/>
                <a:ext cx="7664167" cy="988860"/>
              </a:xfrm>
              <a:prstGeom prst="rect">
                <a:avLst/>
              </a:prstGeom>
              <a:blipFill>
                <a:blip r:embed="rId4"/>
                <a:stretch>
                  <a:fillRect l="-2466" b="-11111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2198290" y="5899389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of drawing = 5:1</a:t>
            </a:r>
            <a:endParaRPr lang="en-IN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49" b="47162"/>
          <a:stretch/>
        </p:blipFill>
        <p:spPr>
          <a:xfrm rot="16200000">
            <a:off x="6805128" y="3517303"/>
            <a:ext cx="5324669" cy="65314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0123714" y="1246857"/>
            <a:ext cx="0" cy="5293905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0278806" y="3278666"/>
            <a:ext cx="12057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 mm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82592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049206" y="60052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of drawing = 5:1</a:t>
            </a:r>
            <a:endParaRPr lang="en-IN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49" b="47162"/>
          <a:stretch/>
        </p:blipFill>
        <p:spPr>
          <a:xfrm rot="16200000">
            <a:off x="6805128" y="3517303"/>
            <a:ext cx="5324669" cy="65314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0123714" y="1246857"/>
            <a:ext cx="0" cy="5293905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0278806" y="3278666"/>
            <a:ext cx="12057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 mm</a:t>
            </a:r>
            <a:endParaRPr lang="en-IN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2049206" y="1487506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5</a:t>
            </a:r>
            <a:r>
              <a:rPr lang="en-IN" sz="3600" dirty="0" smtClean="0"/>
              <a:t> unit represents 1 original units</a:t>
            </a:r>
            <a:endParaRPr lang="en-IN" sz="3600" dirty="0"/>
          </a:p>
        </p:txBody>
      </p:sp>
      <p:sp>
        <p:nvSpPr>
          <p:cNvPr id="13" name="TextBox 12"/>
          <p:cNvSpPr txBox="1"/>
          <p:nvPr/>
        </p:nvSpPr>
        <p:spPr>
          <a:xfrm>
            <a:off x="2049206" y="2391685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= Enlarged Scale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510988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24963" y="504055"/>
            <a:ext cx="989187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 actual length of strip is 30 mm is represented by </a:t>
            </a:r>
          </a:p>
          <a:p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 </a:t>
            </a:r>
            <a:r>
              <a:rPr lang="en-US" sz="36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mm length of the drawing. Then</a:t>
            </a:r>
            <a:endParaRPr lang="en-US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006" y="380944"/>
            <a:ext cx="129695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800" b="1" dirty="0" smtClean="0">
                <a:solidFill>
                  <a:srgbClr val="FF0000"/>
                </a:solidFill>
              </a:rPr>
              <a:t>Q.</a:t>
            </a:r>
            <a:endParaRPr lang="en-IN" sz="8800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dirty="0"/>
                          <m:t>Actual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length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of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the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  <m:r>
                          <m:rPr>
                            <m:nor/>
                          </m:rPr>
                          <a:rPr lang="en-IN" sz="3600" dirty="0"/>
                          <m:t>drawing</m:t>
                        </m:r>
                        <m:r>
                          <m:rPr>
                            <m:nor/>
                          </m:rPr>
                          <a:rPr lang="en-IN" sz="3600" dirty="0"/>
                          <m:t> 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1" y="1955824"/>
                <a:ext cx="7035331" cy="1060547"/>
              </a:xfrm>
              <a:prstGeom prst="rect">
                <a:avLst/>
              </a:prstGeom>
              <a:blipFill>
                <a:blip r:embed="rId2"/>
                <a:stretch>
                  <a:fillRect l="-2686" b="-287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198290" y="3358525"/>
                <a:ext cx="7035331" cy="9775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nor/>
                          </m:rPr>
                          <a:rPr lang="en-IN" sz="3600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IN" sz="3600" b="0" dirty="0" smtClean="0"/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30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den>
                    </m:f>
                  </m:oMath>
                </a14:m>
                <a:endParaRPr lang="en-IN" sz="3600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3358525"/>
                <a:ext cx="7035331" cy="977575"/>
              </a:xfrm>
              <a:prstGeom prst="rect">
                <a:avLst/>
              </a:prstGeom>
              <a:blipFill>
                <a:blip r:embed="rId3"/>
                <a:stretch>
                  <a:fillRect l="-2686" b="-1187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2198290" y="4663635"/>
                <a:ext cx="7664167" cy="9888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3600" dirty="0" smtClean="0"/>
                  <a:t>RF 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3</m:t>
                        </m:r>
                        <m:r>
                          <m:rPr>
                            <m:nor/>
                          </m:rPr>
                          <a:rPr lang="en-IN" sz="3600" b="0" i="0" dirty="0" smtClean="0"/>
                          <m:t>0</m:t>
                        </m:r>
                        <m:r>
                          <m:rPr>
                            <m:nor/>
                          </m:rPr>
                          <a:rPr lang="en-IN" sz="3600" b="0" dirty="0" smtClean="0"/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30</m:t>
                        </m:r>
                        <m: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mm</m:t>
                        </m:r>
                      </m:den>
                    </m:f>
                  </m:oMath>
                </a14:m>
                <a:r>
                  <a:rPr lang="en-IN" sz="3600" dirty="0" smtClean="0"/>
                  <a:t> =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IN" sz="3600" b="0" i="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</m:oMath>
                </a14:m>
                <a:r>
                  <a:rPr lang="en-IN" sz="3600" dirty="0" smtClean="0"/>
                  <a:t> </a:t>
                </a:r>
                <a:endParaRPr lang="en-IN" sz="36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8290" y="4663635"/>
                <a:ext cx="7664167" cy="988860"/>
              </a:xfrm>
              <a:prstGeom prst="rect">
                <a:avLst/>
              </a:prstGeom>
              <a:blipFill>
                <a:blip r:embed="rId4"/>
                <a:stretch>
                  <a:fillRect l="-2466" b="-1049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2198290" y="5899389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Scale of drawing = 1:1</a:t>
            </a:r>
            <a:endParaRPr lang="en-IN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49" b="47162"/>
          <a:stretch/>
        </p:blipFill>
        <p:spPr>
          <a:xfrm rot="16200000">
            <a:off x="6805128" y="3517303"/>
            <a:ext cx="5324669" cy="65314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10123714" y="1246857"/>
            <a:ext cx="0" cy="5293905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10275214" y="3520708"/>
            <a:ext cx="13901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30mm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47929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1288"/>
            <a:ext cx="10515600" cy="1325563"/>
          </a:xfrm>
        </p:spPr>
        <p:txBody>
          <a:bodyPr>
            <a:normAutofit/>
          </a:bodyPr>
          <a:lstStyle/>
          <a:p>
            <a:r>
              <a:rPr lang="en-IN" b="1" u="sng" dirty="0"/>
              <a:t>UNITS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34065" y="1514168"/>
            <a:ext cx="96356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millimetres (mm) = 1 centimetres (cm)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</a:t>
            </a:r>
            <a:r>
              <a:rPr lang="en-IN" sz="2400" dirty="0"/>
              <a:t>centimetres (cm</a:t>
            </a:r>
            <a:r>
              <a:rPr lang="en-IN" sz="2400" dirty="0" smtClean="0"/>
              <a:t>) = 1 Decimetres (dm)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</a:t>
            </a:r>
            <a:r>
              <a:rPr lang="en-IN" sz="2400" dirty="0"/>
              <a:t>Decimetres (dm</a:t>
            </a:r>
            <a:r>
              <a:rPr lang="en-IN" sz="2400" dirty="0" smtClean="0"/>
              <a:t>) = 1 Metres (m)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</a:t>
            </a:r>
            <a:r>
              <a:rPr lang="en-IN" sz="2400" dirty="0"/>
              <a:t>Metres (m</a:t>
            </a:r>
            <a:r>
              <a:rPr lang="en-IN" sz="2400" dirty="0" smtClean="0"/>
              <a:t>) = 1 Decametres(dam)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</a:t>
            </a:r>
            <a:r>
              <a:rPr lang="en-IN" sz="2400" dirty="0"/>
              <a:t>Decametres(dam</a:t>
            </a:r>
            <a:r>
              <a:rPr lang="en-IN" sz="2400" dirty="0" smtClean="0"/>
              <a:t>) = 1 Hectometres (hm)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10 </a:t>
            </a:r>
            <a:r>
              <a:rPr lang="en-IN" sz="2400" dirty="0"/>
              <a:t>Hectometres (hm</a:t>
            </a:r>
            <a:r>
              <a:rPr lang="en-IN" sz="2400" dirty="0" smtClean="0"/>
              <a:t>) = 1 Kilometres (km)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934065" y="4557252"/>
            <a:ext cx="9635612" cy="1938992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12 inches = 1 foot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3 feet = 1 yard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220 yard = 1 furlong</a:t>
            </a:r>
          </a:p>
          <a:p>
            <a:pPr marL="857250" indent="-681038">
              <a:buFont typeface="+mj-lt"/>
              <a:buAutoNum type="romanLcPeriod"/>
            </a:pPr>
            <a:r>
              <a:rPr lang="en-IN" sz="2400" dirty="0" smtClean="0"/>
              <a:t>8 furlong = 1 mile		   	        					</a:t>
            </a:r>
          </a:p>
          <a:p>
            <a:pPr marL="857250" indent="-681038">
              <a:buFont typeface="+mj-lt"/>
              <a:buAutoNum type="romanLcPeriod"/>
            </a:pPr>
            <a:endParaRPr lang="en-IN" sz="2400" dirty="0"/>
          </a:p>
          <a:p>
            <a:pPr marL="176212"/>
            <a:r>
              <a:rPr lang="en-IN" sz="2400" dirty="0" smtClean="0"/>
              <a:t>       1 </a:t>
            </a:r>
            <a:r>
              <a:rPr lang="en-IN" sz="2400" dirty="0"/>
              <a:t>inch = 2.54 cm</a:t>
            </a:r>
          </a:p>
          <a:p>
            <a:pPr marL="857250" indent="-681038">
              <a:buFont typeface="+mj-lt"/>
              <a:buAutoNum type="romanLcPeriod"/>
            </a:pPr>
            <a:endParaRPr lang="en-IN" sz="2400" dirty="0"/>
          </a:p>
        </p:txBody>
      </p:sp>
      <p:sp>
        <p:nvSpPr>
          <p:cNvPr id="5" name="Rectangle 4"/>
          <p:cNvSpPr/>
          <p:nvPr/>
        </p:nvSpPr>
        <p:spPr>
          <a:xfrm>
            <a:off x="2895544" y="941088"/>
            <a:ext cx="288745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Metric system</a:t>
            </a:r>
            <a:endParaRPr lang="en-US" sz="36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888812" y="3866706"/>
            <a:ext cx="28649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British</a:t>
            </a:r>
            <a:r>
              <a:rPr lang="en-US" sz="3600" b="1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system</a:t>
            </a:r>
            <a:endParaRPr lang="en-US" sz="36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Left Brace 6"/>
          <p:cNvSpPr/>
          <p:nvPr/>
        </p:nvSpPr>
        <p:spPr>
          <a:xfrm>
            <a:off x="5486400" y="4681174"/>
            <a:ext cx="530942" cy="1691148"/>
          </a:xfrm>
          <a:prstGeom prst="leftBrac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44570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77773"/>
            <a:ext cx="10515600" cy="1325563"/>
          </a:xfrm>
        </p:spPr>
        <p:txBody>
          <a:bodyPr/>
          <a:lstStyle/>
          <a:p>
            <a:r>
              <a:rPr lang="en-IN" b="1" u="sng" dirty="0" smtClean="0"/>
              <a:t>SCALES ON DRAWING</a:t>
            </a:r>
            <a:endParaRPr lang="en-IN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2377440"/>
            <a:ext cx="1042720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 smtClean="0"/>
              <a:t>When an unusual scale is used, it is constructed on the drawing sheet. To construct a scale </a:t>
            </a:r>
            <a:endParaRPr lang="en-IN" sz="4000" dirty="0" smtClean="0">
              <a:solidFill>
                <a:srgbClr val="FF0000"/>
              </a:solidFill>
            </a:endParaRPr>
          </a:p>
          <a:p>
            <a:endParaRPr lang="en-IN" dirty="0" smtClean="0"/>
          </a:p>
          <a:p>
            <a:endParaRPr lang="en-IN" dirty="0" smtClean="0"/>
          </a:p>
          <a:p>
            <a:r>
              <a:rPr lang="en-IN" sz="3600" dirty="0" smtClean="0"/>
              <a:t>	</a:t>
            </a:r>
            <a:r>
              <a:rPr lang="en-IN" sz="4000" dirty="0" smtClean="0">
                <a:solidFill>
                  <a:srgbClr val="FF0000"/>
                </a:solidFill>
              </a:rPr>
              <a:t>Length of scale</a:t>
            </a:r>
            <a:r>
              <a:rPr lang="en-IN" sz="3600" dirty="0" smtClean="0"/>
              <a:t>= R.F X Maximum length 							        required to be measured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12275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2535" y="678257"/>
            <a:ext cx="8836742" cy="1325563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Find length of scale of a plain scale of R.F=1:500 and long enough to measure up to 40 metres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677167" y="302213"/>
            <a:ext cx="174156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b="1" dirty="0" smtClean="0">
                <a:solidFill>
                  <a:srgbClr val="FF0000"/>
                </a:solidFill>
              </a:rPr>
              <a:t>Q.</a:t>
            </a:r>
            <a:endParaRPr lang="en-IN" sz="11500" b="1" dirty="0">
              <a:solidFill>
                <a:srgbClr val="FF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974124" y="2436440"/>
            <a:ext cx="942667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>
                <a:solidFill>
                  <a:srgbClr val="FF0000"/>
                </a:solidFill>
              </a:rPr>
              <a:t>Length of scale</a:t>
            </a:r>
            <a:r>
              <a:rPr lang="en-IN" sz="3600" dirty="0"/>
              <a:t>= R.F X Maximum length 					</a:t>
            </a:r>
            <a:r>
              <a:rPr lang="en-IN" sz="3600" dirty="0" smtClean="0"/>
              <a:t>		    required </a:t>
            </a:r>
            <a:r>
              <a:rPr lang="en-IN" sz="3600" dirty="0"/>
              <a:t>to be </a:t>
            </a:r>
            <a:r>
              <a:rPr lang="en-IN" sz="3600" dirty="0" smtClean="0"/>
              <a:t>measured</a:t>
            </a:r>
            <a:endParaRPr lang="en-IN" sz="3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itle 1"/>
              <p:cNvSpPr txBox="1">
                <a:spLocks/>
              </p:cNvSpPr>
              <p:nvPr/>
            </p:nvSpPr>
            <p:spPr>
              <a:xfrm>
                <a:off x="2047567" y="3762003"/>
                <a:ext cx="942667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IN" sz="3600" dirty="0">
                    <a:solidFill>
                      <a:srgbClr val="FF0000"/>
                    </a:solidFill>
                  </a:rPr>
                  <a:t>Length of scale</a:t>
                </a:r>
                <a:r>
                  <a:rPr lang="en-IN" sz="36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360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3600" i="0" dirty="0" smtClean="0">
                            <a:latin typeface="Cambria Math" panose="02040503050406030204" pitchFamily="18" charset="0"/>
                          </a:rPr>
                          <m:t>500</m:t>
                        </m:r>
                      </m:den>
                    </m:f>
                  </m:oMath>
                </a14:m>
                <a:r>
                  <a:rPr lang="en-IN" sz="3600" dirty="0" smtClean="0"/>
                  <a:t> </a:t>
                </a:r>
                <a:r>
                  <a:rPr lang="en-IN" sz="3600" dirty="0"/>
                  <a:t>X </a:t>
                </a:r>
                <a:r>
                  <a:rPr lang="en-IN" sz="3600" dirty="0" smtClean="0"/>
                  <a:t>5 metre</a:t>
                </a:r>
                <a:endParaRPr lang="en-IN" sz="3600" dirty="0"/>
              </a:p>
            </p:txBody>
          </p:sp>
        </mc:Choice>
        <mc:Fallback xmlns="">
          <p:sp>
            <p:nvSpPr>
              <p:cNvPr id="6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7567" y="3762003"/>
                <a:ext cx="9426678" cy="1325563"/>
              </a:xfrm>
              <a:prstGeom prst="rect">
                <a:avLst/>
              </a:prstGeom>
              <a:blipFill>
                <a:blip r:embed="rId2"/>
                <a:stretch>
                  <a:fillRect l="-20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/>
              <p:cNvSpPr txBox="1">
                <a:spLocks/>
              </p:cNvSpPr>
              <p:nvPr/>
            </p:nvSpPr>
            <p:spPr>
              <a:xfrm>
                <a:off x="2047567" y="4779642"/>
                <a:ext cx="9426678" cy="1325563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IN" sz="3600" dirty="0" smtClean="0">
                    <a:solidFill>
                      <a:srgbClr val="FF0000"/>
                    </a:solidFill>
                  </a:rPr>
                  <a:t>Length of scale</a:t>
                </a:r>
                <a:r>
                  <a:rPr lang="en-IN" sz="3600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3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3600" dirty="0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IN" sz="3600" i="0" dirty="0" smtClean="0">
                            <a:latin typeface="Cambria Math" panose="02040503050406030204" pitchFamily="18" charset="0"/>
                          </a:rPr>
                          <m:t>500</m:t>
                        </m:r>
                      </m:den>
                    </m:f>
                  </m:oMath>
                </a14:m>
                <a:r>
                  <a:rPr lang="en-IN" sz="3600" dirty="0" smtClean="0"/>
                  <a:t> </a:t>
                </a:r>
                <a:r>
                  <a:rPr lang="en-IN" sz="3600" dirty="0"/>
                  <a:t>X </a:t>
                </a:r>
                <a:r>
                  <a:rPr lang="en-IN" sz="3600" dirty="0" smtClean="0"/>
                  <a:t>40 X 1000 = 80 mm</a:t>
                </a:r>
                <a:endParaRPr lang="en-IN" sz="3600" dirty="0"/>
              </a:p>
            </p:txBody>
          </p:sp>
        </mc:Choice>
        <mc:Fallback xmlns="">
          <p:sp>
            <p:nvSpPr>
              <p:cNvPr id="7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7567" y="4779642"/>
                <a:ext cx="9426678" cy="1325563"/>
              </a:xfrm>
              <a:prstGeom prst="rect">
                <a:avLst/>
              </a:prstGeom>
              <a:blipFill>
                <a:blip r:embed="rId3"/>
                <a:stretch>
                  <a:fillRect l="-200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650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19200" y="2664542"/>
            <a:ext cx="9566787" cy="1622323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4" name="Straight Connector 3"/>
          <p:cNvCxnSpPr/>
          <p:nvPr/>
        </p:nvCxnSpPr>
        <p:spPr>
          <a:xfrm>
            <a:off x="2880852" y="2664542"/>
            <a:ext cx="0" cy="1622323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4894826" y="2664542"/>
            <a:ext cx="0" cy="1622323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908800" y="2664542"/>
            <a:ext cx="0" cy="1622323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8922775" y="2664542"/>
            <a:ext cx="0" cy="1622323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219200" y="5206182"/>
            <a:ext cx="9566787" cy="0"/>
          </a:xfrm>
          <a:prstGeom prst="straightConnector1">
            <a:avLst/>
          </a:prstGeom>
          <a:ln w="1143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898460" y="5336909"/>
            <a:ext cx="42082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L.O.S = 8</a:t>
            </a:r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 mm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4384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2134" y="1559443"/>
            <a:ext cx="4965441" cy="623920"/>
          </a:xfrm>
        </p:spPr>
        <p:txBody>
          <a:bodyPr>
            <a:normAutofit fontScale="90000"/>
          </a:bodyPr>
          <a:lstStyle/>
          <a:p>
            <a:r>
              <a:rPr lang="en-IN" sz="7300" b="1" u="sng" dirty="0" smtClean="0"/>
              <a:t>Types of Scale</a:t>
            </a:r>
            <a:r>
              <a:rPr lang="en-IN" b="1" u="sng" dirty="0" smtClean="0"/>
              <a:t/>
            </a:r>
            <a:br>
              <a:rPr lang="en-IN" b="1" u="sng" dirty="0" smtClean="0"/>
            </a:br>
            <a:endParaRPr lang="en-IN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2323322" y="2183363"/>
            <a:ext cx="47866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IN" sz="3600" dirty="0" smtClean="0"/>
              <a:t>Plain scale</a:t>
            </a:r>
          </a:p>
          <a:p>
            <a:pPr marL="742950" indent="-742950">
              <a:buAutoNum type="arabicPeriod"/>
            </a:pPr>
            <a:r>
              <a:rPr lang="en-IN" sz="3600" dirty="0" smtClean="0"/>
              <a:t>Diagonal Scale</a:t>
            </a:r>
          </a:p>
          <a:p>
            <a:pPr marL="742950" indent="-742950">
              <a:buAutoNum type="arabicPeriod"/>
            </a:pPr>
            <a:r>
              <a:rPr lang="en-IN" sz="3600" dirty="0" smtClean="0"/>
              <a:t>Vernier scale</a:t>
            </a:r>
          </a:p>
          <a:p>
            <a:pPr marL="742950" indent="-742950">
              <a:buAutoNum type="arabicPeriod"/>
            </a:pPr>
            <a:r>
              <a:rPr lang="en-IN" sz="3600" dirty="0" smtClean="0"/>
              <a:t>Comparative Scale</a:t>
            </a:r>
          </a:p>
          <a:p>
            <a:pPr marL="742950" indent="-742950">
              <a:buAutoNum type="arabicPeriod"/>
            </a:pPr>
            <a:r>
              <a:rPr lang="en-IN" sz="3600" dirty="0" smtClean="0"/>
              <a:t>Isometric Scale</a:t>
            </a:r>
          </a:p>
          <a:p>
            <a:pPr marL="742950" indent="-742950">
              <a:buAutoNum type="arabicPeriod"/>
            </a:pPr>
            <a:r>
              <a:rPr lang="en-IN" sz="3600" dirty="0" smtClean="0"/>
              <a:t>Scale of Chord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51722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30097">
            <a:off x="4189162" y="-3285042"/>
            <a:ext cx="3578474" cy="1066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349185" y="2898509"/>
            <a:ext cx="525842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72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Least Count :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58720" y="361800"/>
              <a:ext cx="10293840" cy="6191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9360" y="352440"/>
                <a:ext cx="10312560" cy="621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40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2134" y="1559443"/>
            <a:ext cx="4965441" cy="623920"/>
          </a:xfrm>
        </p:spPr>
        <p:txBody>
          <a:bodyPr>
            <a:normAutofit fontScale="90000"/>
          </a:bodyPr>
          <a:lstStyle/>
          <a:p>
            <a:r>
              <a:rPr lang="en-IN" sz="7300" b="1" u="sng" dirty="0" smtClean="0"/>
              <a:t>Types of Scale</a:t>
            </a:r>
            <a:r>
              <a:rPr lang="en-IN" b="1" u="sng" dirty="0" smtClean="0"/>
              <a:t/>
            </a:r>
            <a:br>
              <a:rPr lang="en-IN" b="1" u="sng" dirty="0" smtClean="0"/>
            </a:br>
            <a:endParaRPr lang="en-IN" b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2323322" y="2183363"/>
            <a:ext cx="478660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en-IN" sz="3600" b="1" u="sng" dirty="0" smtClean="0"/>
              <a:t>Plain scale</a:t>
            </a:r>
          </a:p>
          <a:p>
            <a:pPr marL="742950" indent="-742950">
              <a:buAutoNum type="arabicPeriod"/>
            </a:pPr>
            <a:r>
              <a:rPr lang="en-IN" sz="3600" b="1" u="sng" dirty="0" smtClean="0"/>
              <a:t>Diagonal Scale</a:t>
            </a:r>
          </a:p>
          <a:p>
            <a:pPr marL="742950" indent="-742950">
              <a:buAutoNum type="arabicPeriod"/>
            </a:pPr>
            <a:r>
              <a:rPr lang="en-IN" sz="3600" dirty="0" smtClean="0">
                <a:solidFill>
                  <a:schemeClr val="bg1">
                    <a:lumMod val="75000"/>
                  </a:schemeClr>
                </a:solidFill>
              </a:rPr>
              <a:t>Vernier scale</a:t>
            </a:r>
          </a:p>
          <a:p>
            <a:pPr marL="742950" indent="-742950">
              <a:buAutoNum type="arabicPeriod"/>
            </a:pPr>
            <a:r>
              <a:rPr lang="en-IN" sz="3600" dirty="0" smtClean="0">
                <a:solidFill>
                  <a:schemeClr val="bg1">
                    <a:lumMod val="75000"/>
                  </a:schemeClr>
                </a:solidFill>
              </a:rPr>
              <a:t>Comparative Scale</a:t>
            </a:r>
          </a:p>
          <a:p>
            <a:pPr marL="742950" indent="-742950">
              <a:buAutoNum type="arabicPeriod"/>
            </a:pPr>
            <a:r>
              <a:rPr lang="en-IN" sz="3600" dirty="0" smtClean="0">
                <a:solidFill>
                  <a:schemeClr val="bg1">
                    <a:lumMod val="75000"/>
                  </a:schemeClr>
                </a:solidFill>
              </a:rPr>
              <a:t>Isometric Scale</a:t>
            </a:r>
          </a:p>
          <a:p>
            <a:pPr marL="742950" indent="-742950">
              <a:buAutoNum type="arabicPeriod"/>
            </a:pPr>
            <a:r>
              <a:rPr lang="en-IN" sz="3600" dirty="0" smtClean="0">
                <a:solidFill>
                  <a:schemeClr val="bg1">
                    <a:lumMod val="75000"/>
                  </a:schemeClr>
                </a:solidFill>
              </a:rPr>
              <a:t>Scale of Chord</a:t>
            </a:r>
            <a:endParaRPr lang="en-IN" sz="3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Freeform 3"/>
          <p:cNvSpPr/>
          <p:nvPr/>
        </p:nvSpPr>
        <p:spPr>
          <a:xfrm>
            <a:off x="5269916" y="2271853"/>
            <a:ext cx="593649" cy="408742"/>
          </a:xfrm>
          <a:custGeom>
            <a:avLst/>
            <a:gdLst>
              <a:gd name="connsiteX0" fmla="*/ 0 w 4572000"/>
              <a:gd name="connsiteY0" fmla="*/ 1078992 h 2084832"/>
              <a:gd name="connsiteX1" fmla="*/ 521208 w 4572000"/>
              <a:gd name="connsiteY1" fmla="*/ 2039112 h 2084832"/>
              <a:gd name="connsiteX2" fmla="*/ 566928 w 4572000"/>
              <a:gd name="connsiteY2" fmla="*/ 2084832 h 2084832"/>
              <a:gd name="connsiteX3" fmla="*/ 576072 w 4572000"/>
              <a:gd name="connsiteY3" fmla="*/ 2057400 h 2084832"/>
              <a:gd name="connsiteX4" fmla="*/ 722376 w 4572000"/>
              <a:gd name="connsiteY4" fmla="*/ 1883664 h 2084832"/>
              <a:gd name="connsiteX5" fmla="*/ 1225296 w 4572000"/>
              <a:gd name="connsiteY5" fmla="*/ 1325880 h 2084832"/>
              <a:gd name="connsiteX6" fmla="*/ 1536192 w 4572000"/>
              <a:gd name="connsiteY6" fmla="*/ 1069848 h 2084832"/>
              <a:gd name="connsiteX7" fmla="*/ 1883664 w 4572000"/>
              <a:gd name="connsiteY7" fmla="*/ 822960 h 2084832"/>
              <a:gd name="connsiteX8" fmla="*/ 2377440 w 4572000"/>
              <a:gd name="connsiteY8" fmla="*/ 585216 h 2084832"/>
              <a:gd name="connsiteX9" fmla="*/ 3529584 w 4572000"/>
              <a:gd name="connsiteY9" fmla="*/ 265176 h 2084832"/>
              <a:gd name="connsiteX10" fmla="*/ 3840480 w 4572000"/>
              <a:gd name="connsiteY10" fmla="*/ 192024 h 2084832"/>
              <a:gd name="connsiteX11" fmla="*/ 4535424 w 4572000"/>
              <a:gd name="connsiteY11" fmla="*/ 18288 h 2084832"/>
              <a:gd name="connsiteX12" fmla="*/ 4572000 w 4572000"/>
              <a:gd name="connsiteY12" fmla="*/ 0 h 2084832"/>
              <a:gd name="connsiteX0" fmla="*/ 0 w 4548987"/>
              <a:gd name="connsiteY0" fmla="*/ 1084140 h 2089980"/>
              <a:gd name="connsiteX1" fmla="*/ 521208 w 4548987"/>
              <a:gd name="connsiteY1" fmla="*/ 2044260 h 2089980"/>
              <a:gd name="connsiteX2" fmla="*/ 566928 w 4548987"/>
              <a:gd name="connsiteY2" fmla="*/ 2089980 h 2089980"/>
              <a:gd name="connsiteX3" fmla="*/ 576072 w 4548987"/>
              <a:gd name="connsiteY3" fmla="*/ 2062548 h 2089980"/>
              <a:gd name="connsiteX4" fmla="*/ 722376 w 4548987"/>
              <a:gd name="connsiteY4" fmla="*/ 1888812 h 2089980"/>
              <a:gd name="connsiteX5" fmla="*/ 1225296 w 4548987"/>
              <a:gd name="connsiteY5" fmla="*/ 1331028 h 2089980"/>
              <a:gd name="connsiteX6" fmla="*/ 1536192 w 4548987"/>
              <a:gd name="connsiteY6" fmla="*/ 1074996 h 2089980"/>
              <a:gd name="connsiteX7" fmla="*/ 1883664 w 4548987"/>
              <a:gd name="connsiteY7" fmla="*/ 828108 h 2089980"/>
              <a:gd name="connsiteX8" fmla="*/ 2377440 w 4548987"/>
              <a:gd name="connsiteY8" fmla="*/ 590364 h 2089980"/>
              <a:gd name="connsiteX9" fmla="*/ 3529584 w 4548987"/>
              <a:gd name="connsiteY9" fmla="*/ 270324 h 2089980"/>
              <a:gd name="connsiteX10" fmla="*/ 3840480 w 4548987"/>
              <a:gd name="connsiteY10" fmla="*/ 197172 h 2089980"/>
              <a:gd name="connsiteX11" fmla="*/ 4535424 w 4548987"/>
              <a:gd name="connsiteY11" fmla="*/ 23436 h 2089980"/>
              <a:gd name="connsiteX12" fmla="*/ 4325112 w 4548987"/>
              <a:gd name="connsiteY12" fmla="*/ 754956 h 2089980"/>
              <a:gd name="connsiteX0" fmla="*/ 0 w 4663440"/>
              <a:gd name="connsiteY0" fmla="*/ 1077749 h 2083589"/>
              <a:gd name="connsiteX1" fmla="*/ 521208 w 4663440"/>
              <a:gd name="connsiteY1" fmla="*/ 2037869 h 2083589"/>
              <a:gd name="connsiteX2" fmla="*/ 566928 w 4663440"/>
              <a:gd name="connsiteY2" fmla="*/ 2083589 h 2083589"/>
              <a:gd name="connsiteX3" fmla="*/ 576072 w 4663440"/>
              <a:gd name="connsiteY3" fmla="*/ 2056157 h 2083589"/>
              <a:gd name="connsiteX4" fmla="*/ 722376 w 4663440"/>
              <a:gd name="connsiteY4" fmla="*/ 1882421 h 2083589"/>
              <a:gd name="connsiteX5" fmla="*/ 1225296 w 4663440"/>
              <a:gd name="connsiteY5" fmla="*/ 1324637 h 2083589"/>
              <a:gd name="connsiteX6" fmla="*/ 1536192 w 4663440"/>
              <a:gd name="connsiteY6" fmla="*/ 1068605 h 2083589"/>
              <a:gd name="connsiteX7" fmla="*/ 1883664 w 4663440"/>
              <a:gd name="connsiteY7" fmla="*/ 821717 h 2083589"/>
              <a:gd name="connsiteX8" fmla="*/ 2377440 w 4663440"/>
              <a:gd name="connsiteY8" fmla="*/ 583973 h 2083589"/>
              <a:gd name="connsiteX9" fmla="*/ 3529584 w 4663440"/>
              <a:gd name="connsiteY9" fmla="*/ 263933 h 2083589"/>
              <a:gd name="connsiteX10" fmla="*/ 3840480 w 4663440"/>
              <a:gd name="connsiteY10" fmla="*/ 190781 h 2083589"/>
              <a:gd name="connsiteX11" fmla="*/ 4535424 w 4663440"/>
              <a:gd name="connsiteY11" fmla="*/ 17045 h 2083589"/>
              <a:gd name="connsiteX12" fmla="*/ 4663440 w 4663440"/>
              <a:gd name="connsiteY12" fmla="*/ 638837 h 2083589"/>
              <a:gd name="connsiteX0" fmla="*/ 0 w 4535424"/>
              <a:gd name="connsiteY0" fmla="*/ 1077749 h 2083589"/>
              <a:gd name="connsiteX1" fmla="*/ 521208 w 4535424"/>
              <a:gd name="connsiteY1" fmla="*/ 2037869 h 2083589"/>
              <a:gd name="connsiteX2" fmla="*/ 566928 w 4535424"/>
              <a:gd name="connsiteY2" fmla="*/ 2083589 h 2083589"/>
              <a:gd name="connsiteX3" fmla="*/ 576072 w 4535424"/>
              <a:gd name="connsiteY3" fmla="*/ 2056157 h 2083589"/>
              <a:gd name="connsiteX4" fmla="*/ 722376 w 4535424"/>
              <a:gd name="connsiteY4" fmla="*/ 1882421 h 2083589"/>
              <a:gd name="connsiteX5" fmla="*/ 1225296 w 4535424"/>
              <a:gd name="connsiteY5" fmla="*/ 1324637 h 2083589"/>
              <a:gd name="connsiteX6" fmla="*/ 1536192 w 4535424"/>
              <a:gd name="connsiteY6" fmla="*/ 1068605 h 2083589"/>
              <a:gd name="connsiteX7" fmla="*/ 1883664 w 4535424"/>
              <a:gd name="connsiteY7" fmla="*/ 821717 h 2083589"/>
              <a:gd name="connsiteX8" fmla="*/ 2377440 w 4535424"/>
              <a:gd name="connsiteY8" fmla="*/ 583973 h 2083589"/>
              <a:gd name="connsiteX9" fmla="*/ 3529584 w 4535424"/>
              <a:gd name="connsiteY9" fmla="*/ 263933 h 2083589"/>
              <a:gd name="connsiteX10" fmla="*/ 3840480 w 4535424"/>
              <a:gd name="connsiteY10" fmla="*/ 190781 h 2083589"/>
              <a:gd name="connsiteX11" fmla="*/ 4535424 w 4535424"/>
              <a:gd name="connsiteY11" fmla="*/ 17045 h 2083589"/>
              <a:gd name="connsiteX0" fmla="*/ 0 w 3840480"/>
              <a:gd name="connsiteY0" fmla="*/ 886968 h 1892808"/>
              <a:gd name="connsiteX1" fmla="*/ 521208 w 3840480"/>
              <a:gd name="connsiteY1" fmla="*/ 1847088 h 1892808"/>
              <a:gd name="connsiteX2" fmla="*/ 566928 w 3840480"/>
              <a:gd name="connsiteY2" fmla="*/ 1892808 h 1892808"/>
              <a:gd name="connsiteX3" fmla="*/ 576072 w 3840480"/>
              <a:gd name="connsiteY3" fmla="*/ 1865376 h 1892808"/>
              <a:gd name="connsiteX4" fmla="*/ 722376 w 3840480"/>
              <a:gd name="connsiteY4" fmla="*/ 1691640 h 1892808"/>
              <a:gd name="connsiteX5" fmla="*/ 1225296 w 3840480"/>
              <a:gd name="connsiteY5" fmla="*/ 1133856 h 1892808"/>
              <a:gd name="connsiteX6" fmla="*/ 1536192 w 3840480"/>
              <a:gd name="connsiteY6" fmla="*/ 877824 h 1892808"/>
              <a:gd name="connsiteX7" fmla="*/ 1883664 w 3840480"/>
              <a:gd name="connsiteY7" fmla="*/ 630936 h 1892808"/>
              <a:gd name="connsiteX8" fmla="*/ 2377440 w 3840480"/>
              <a:gd name="connsiteY8" fmla="*/ 393192 h 1892808"/>
              <a:gd name="connsiteX9" fmla="*/ 3529584 w 3840480"/>
              <a:gd name="connsiteY9" fmla="*/ 73152 h 1892808"/>
              <a:gd name="connsiteX10" fmla="*/ 3840480 w 3840480"/>
              <a:gd name="connsiteY10" fmla="*/ 0 h 1892808"/>
              <a:gd name="connsiteX0" fmla="*/ 0 w 3529584"/>
              <a:gd name="connsiteY0" fmla="*/ 813816 h 1819656"/>
              <a:gd name="connsiteX1" fmla="*/ 521208 w 3529584"/>
              <a:gd name="connsiteY1" fmla="*/ 1773936 h 1819656"/>
              <a:gd name="connsiteX2" fmla="*/ 566928 w 3529584"/>
              <a:gd name="connsiteY2" fmla="*/ 1819656 h 1819656"/>
              <a:gd name="connsiteX3" fmla="*/ 576072 w 3529584"/>
              <a:gd name="connsiteY3" fmla="*/ 1792224 h 1819656"/>
              <a:gd name="connsiteX4" fmla="*/ 722376 w 3529584"/>
              <a:gd name="connsiteY4" fmla="*/ 1618488 h 1819656"/>
              <a:gd name="connsiteX5" fmla="*/ 1225296 w 3529584"/>
              <a:gd name="connsiteY5" fmla="*/ 1060704 h 1819656"/>
              <a:gd name="connsiteX6" fmla="*/ 1536192 w 3529584"/>
              <a:gd name="connsiteY6" fmla="*/ 804672 h 1819656"/>
              <a:gd name="connsiteX7" fmla="*/ 1883664 w 3529584"/>
              <a:gd name="connsiteY7" fmla="*/ 557784 h 1819656"/>
              <a:gd name="connsiteX8" fmla="*/ 2377440 w 3529584"/>
              <a:gd name="connsiteY8" fmla="*/ 320040 h 1819656"/>
              <a:gd name="connsiteX9" fmla="*/ 3529584 w 3529584"/>
              <a:gd name="connsiteY9" fmla="*/ 0 h 1819656"/>
              <a:gd name="connsiteX0" fmla="*/ 0 w 2377440"/>
              <a:gd name="connsiteY0" fmla="*/ 493776 h 1499616"/>
              <a:gd name="connsiteX1" fmla="*/ 521208 w 2377440"/>
              <a:gd name="connsiteY1" fmla="*/ 1453896 h 1499616"/>
              <a:gd name="connsiteX2" fmla="*/ 566928 w 2377440"/>
              <a:gd name="connsiteY2" fmla="*/ 1499616 h 1499616"/>
              <a:gd name="connsiteX3" fmla="*/ 576072 w 2377440"/>
              <a:gd name="connsiteY3" fmla="*/ 1472184 h 1499616"/>
              <a:gd name="connsiteX4" fmla="*/ 722376 w 2377440"/>
              <a:gd name="connsiteY4" fmla="*/ 1298448 h 1499616"/>
              <a:gd name="connsiteX5" fmla="*/ 1225296 w 2377440"/>
              <a:gd name="connsiteY5" fmla="*/ 740664 h 1499616"/>
              <a:gd name="connsiteX6" fmla="*/ 1536192 w 2377440"/>
              <a:gd name="connsiteY6" fmla="*/ 484632 h 1499616"/>
              <a:gd name="connsiteX7" fmla="*/ 1883664 w 2377440"/>
              <a:gd name="connsiteY7" fmla="*/ 237744 h 1499616"/>
              <a:gd name="connsiteX8" fmla="*/ 2377440 w 2377440"/>
              <a:gd name="connsiteY8" fmla="*/ 0 h 1499616"/>
              <a:gd name="connsiteX0" fmla="*/ 0 w 2221992"/>
              <a:gd name="connsiteY0" fmla="*/ 768096 h 1513915"/>
              <a:gd name="connsiteX1" fmla="*/ 365760 w 2221992"/>
              <a:gd name="connsiteY1" fmla="*/ 1453896 h 1513915"/>
              <a:gd name="connsiteX2" fmla="*/ 411480 w 2221992"/>
              <a:gd name="connsiteY2" fmla="*/ 1499616 h 1513915"/>
              <a:gd name="connsiteX3" fmla="*/ 420624 w 2221992"/>
              <a:gd name="connsiteY3" fmla="*/ 1472184 h 1513915"/>
              <a:gd name="connsiteX4" fmla="*/ 566928 w 2221992"/>
              <a:gd name="connsiteY4" fmla="*/ 1298448 h 1513915"/>
              <a:gd name="connsiteX5" fmla="*/ 1069848 w 2221992"/>
              <a:gd name="connsiteY5" fmla="*/ 740664 h 1513915"/>
              <a:gd name="connsiteX6" fmla="*/ 1380744 w 2221992"/>
              <a:gd name="connsiteY6" fmla="*/ 484632 h 1513915"/>
              <a:gd name="connsiteX7" fmla="*/ 1728216 w 2221992"/>
              <a:gd name="connsiteY7" fmla="*/ 237744 h 1513915"/>
              <a:gd name="connsiteX8" fmla="*/ 2221992 w 2221992"/>
              <a:gd name="connsiteY8" fmla="*/ 0 h 151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1992" h="1513915">
                <a:moveTo>
                  <a:pt x="0" y="768096"/>
                </a:moveTo>
                <a:cubicBezTo>
                  <a:pt x="121920" y="996696"/>
                  <a:pt x="297180" y="1331976"/>
                  <a:pt x="365760" y="1453896"/>
                </a:cubicBezTo>
                <a:cubicBezTo>
                  <a:pt x="434340" y="1575816"/>
                  <a:pt x="350387" y="1469069"/>
                  <a:pt x="411480" y="1499616"/>
                </a:cubicBezTo>
                <a:cubicBezTo>
                  <a:pt x="414528" y="1490472"/>
                  <a:pt x="414924" y="1479957"/>
                  <a:pt x="420624" y="1472184"/>
                </a:cubicBezTo>
                <a:cubicBezTo>
                  <a:pt x="739120" y="1037871"/>
                  <a:pt x="357684" y="1577440"/>
                  <a:pt x="566928" y="1298448"/>
                </a:cubicBezTo>
                <a:cubicBezTo>
                  <a:pt x="734586" y="1074905"/>
                  <a:pt x="739758" y="1062800"/>
                  <a:pt x="1069848" y="740664"/>
                </a:cubicBezTo>
                <a:cubicBezTo>
                  <a:pt x="1165928" y="646899"/>
                  <a:pt x="1271306" y="562391"/>
                  <a:pt x="1380744" y="484632"/>
                </a:cubicBezTo>
                <a:cubicBezTo>
                  <a:pt x="1496568" y="402336"/>
                  <a:pt x="1608640" y="314487"/>
                  <a:pt x="1728216" y="237744"/>
                </a:cubicBezTo>
                <a:cubicBezTo>
                  <a:pt x="1859324" y="153600"/>
                  <a:pt x="2067068" y="46169"/>
                  <a:pt x="2221992" y="0"/>
                </a:cubicBezTo>
              </a:path>
            </a:pathLst>
          </a:custGeom>
          <a:ln w="120650" cap="sq" cmpd="sng">
            <a:solidFill>
              <a:srgbClr val="00B050"/>
            </a:solidFill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Freeform 4"/>
          <p:cNvSpPr/>
          <p:nvPr/>
        </p:nvSpPr>
        <p:spPr>
          <a:xfrm>
            <a:off x="5953258" y="2735977"/>
            <a:ext cx="593649" cy="408742"/>
          </a:xfrm>
          <a:custGeom>
            <a:avLst/>
            <a:gdLst>
              <a:gd name="connsiteX0" fmla="*/ 0 w 4572000"/>
              <a:gd name="connsiteY0" fmla="*/ 1078992 h 2084832"/>
              <a:gd name="connsiteX1" fmla="*/ 521208 w 4572000"/>
              <a:gd name="connsiteY1" fmla="*/ 2039112 h 2084832"/>
              <a:gd name="connsiteX2" fmla="*/ 566928 w 4572000"/>
              <a:gd name="connsiteY2" fmla="*/ 2084832 h 2084832"/>
              <a:gd name="connsiteX3" fmla="*/ 576072 w 4572000"/>
              <a:gd name="connsiteY3" fmla="*/ 2057400 h 2084832"/>
              <a:gd name="connsiteX4" fmla="*/ 722376 w 4572000"/>
              <a:gd name="connsiteY4" fmla="*/ 1883664 h 2084832"/>
              <a:gd name="connsiteX5" fmla="*/ 1225296 w 4572000"/>
              <a:gd name="connsiteY5" fmla="*/ 1325880 h 2084832"/>
              <a:gd name="connsiteX6" fmla="*/ 1536192 w 4572000"/>
              <a:gd name="connsiteY6" fmla="*/ 1069848 h 2084832"/>
              <a:gd name="connsiteX7" fmla="*/ 1883664 w 4572000"/>
              <a:gd name="connsiteY7" fmla="*/ 822960 h 2084832"/>
              <a:gd name="connsiteX8" fmla="*/ 2377440 w 4572000"/>
              <a:gd name="connsiteY8" fmla="*/ 585216 h 2084832"/>
              <a:gd name="connsiteX9" fmla="*/ 3529584 w 4572000"/>
              <a:gd name="connsiteY9" fmla="*/ 265176 h 2084832"/>
              <a:gd name="connsiteX10" fmla="*/ 3840480 w 4572000"/>
              <a:gd name="connsiteY10" fmla="*/ 192024 h 2084832"/>
              <a:gd name="connsiteX11" fmla="*/ 4535424 w 4572000"/>
              <a:gd name="connsiteY11" fmla="*/ 18288 h 2084832"/>
              <a:gd name="connsiteX12" fmla="*/ 4572000 w 4572000"/>
              <a:gd name="connsiteY12" fmla="*/ 0 h 2084832"/>
              <a:gd name="connsiteX0" fmla="*/ 0 w 4548987"/>
              <a:gd name="connsiteY0" fmla="*/ 1084140 h 2089980"/>
              <a:gd name="connsiteX1" fmla="*/ 521208 w 4548987"/>
              <a:gd name="connsiteY1" fmla="*/ 2044260 h 2089980"/>
              <a:gd name="connsiteX2" fmla="*/ 566928 w 4548987"/>
              <a:gd name="connsiteY2" fmla="*/ 2089980 h 2089980"/>
              <a:gd name="connsiteX3" fmla="*/ 576072 w 4548987"/>
              <a:gd name="connsiteY3" fmla="*/ 2062548 h 2089980"/>
              <a:gd name="connsiteX4" fmla="*/ 722376 w 4548987"/>
              <a:gd name="connsiteY4" fmla="*/ 1888812 h 2089980"/>
              <a:gd name="connsiteX5" fmla="*/ 1225296 w 4548987"/>
              <a:gd name="connsiteY5" fmla="*/ 1331028 h 2089980"/>
              <a:gd name="connsiteX6" fmla="*/ 1536192 w 4548987"/>
              <a:gd name="connsiteY6" fmla="*/ 1074996 h 2089980"/>
              <a:gd name="connsiteX7" fmla="*/ 1883664 w 4548987"/>
              <a:gd name="connsiteY7" fmla="*/ 828108 h 2089980"/>
              <a:gd name="connsiteX8" fmla="*/ 2377440 w 4548987"/>
              <a:gd name="connsiteY8" fmla="*/ 590364 h 2089980"/>
              <a:gd name="connsiteX9" fmla="*/ 3529584 w 4548987"/>
              <a:gd name="connsiteY9" fmla="*/ 270324 h 2089980"/>
              <a:gd name="connsiteX10" fmla="*/ 3840480 w 4548987"/>
              <a:gd name="connsiteY10" fmla="*/ 197172 h 2089980"/>
              <a:gd name="connsiteX11" fmla="*/ 4535424 w 4548987"/>
              <a:gd name="connsiteY11" fmla="*/ 23436 h 2089980"/>
              <a:gd name="connsiteX12" fmla="*/ 4325112 w 4548987"/>
              <a:gd name="connsiteY12" fmla="*/ 754956 h 2089980"/>
              <a:gd name="connsiteX0" fmla="*/ 0 w 4663440"/>
              <a:gd name="connsiteY0" fmla="*/ 1077749 h 2083589"/>
              <a:gd name="connsiteX1" fmla="*/ 521208 w 4663440"/>
              <a:gd name="connsiteY1" fmla="*/ 2037869 h 2083589"/>
              <a:gd name="connsiteX2" fmla="*/ 566928 w 4663440"/>
              <a:gd name="connsiteY2" fmla="*/ 2083589 h 2083589"/>
              <a:gd name="connsiteX3" fmla="*/ 576072 w 4663440"/>
              <a:gd name="connsiteY3" fmla="*/ 2056157 h 2083589"/>
              <a:gd name="connsiteX4" fmla="*/ 722376 w 4663440"/>
              <a:gd name="connsiteY4" fmla="*/ 1882421 h 2083589"/>
              <a:gd name="connsiteX5" fmla="*/ 1225296 w 4663440"/>
              <a:gd name="connsiteY5" fmla="*/ 1324637 h 2083589"/>
              <a:gd name="connsiteX6" fmla="*/ 1536192 w 4663440"/>
              <a:gd name="connsiteY6" fmla="*/ 1068605 h 2083589"/>
              <a:gd name="connsiteX7" fmla="*/ 1883664 w 4663440"/>
              <a:gd name="connsiteY7" fmla="*/ 821717 h 2083589"/>
              <a:gd name="connsiteX8" fmla="*/ 2377440 w 4663440"/>
              <a:gd name="connsiteY8" fmla="*/ 583973 h 2083589"/>
              <a:gd name="connsiteX9" fmla="*/ 3529584 w 4663440"/>
              <a:gd name="connsiteY9" fmla="*/ 263933 h 2083589"/>
              <a:gd name="connsiteX10" fmla="*/ 3840480 w 4663440"/>
              <a:gd name="connsiteY10" fmla="*/ 190781 h 2083589"/>
              <a:gd name="connsiteX11" fmla="*/ 4535424 w 4663440"/>
              <a:gd name="connsiteY11" fmla="*/ 17045 h 2083589"/>
              <a:gd name="connsiteX12" fmla="*/ 4663440 w 4663440"/>
              <a:gd name="connsiteY12" fmla="*/ 638837 h 2083589"/>
              <a:gd name="connsiteX0" fmla="*/ 0 w 4535424"/>
              <a:gd name="connsiteY0" fmla="*/ 1077749 h 2083589"/>
              <a:gd name="connsiteX1" fmla="*/ 521208 w 4535424"/>
              <a:gd name="connsiteY1" fmla="*/ 2037869 h 2083589"/>
              <a:gd name="connsiteX2" fmla="*/ 566928 w 4535424"/>
              <a:gd name="connsiteY2" fmla="*/ 2083589 h 2083589"/>
              <a:gd name="connsiteX3" fmla="*/ 576072 w 4535424"/>
              <a:gd name="connsiteY3" fmla="*/ 2056157 h 2083589"/>
              <a:gd name="connsiteX4" fmla="*/ 722376 w 4535424"/>
              <a:gd name="connsiteY4" fmla="*/ 1882421 h 2083589"/>
              <a:gd name="connsiteX5" fmla="*/ 1225296 w 4535424"/>
              <a:gd name="connsiteY5" fmla="*/ 1324637 h 2083589"/>
              <a:gd name="connsiteX6" fmla="*/ 1536192 w 4535424"/>
              <a:gd name="connsiteY6" fmla="*/ 1068605 h 2083589"/>
              <a:gd name="connsiteX7" fmla="*/ 1883664 w 4535424"/>
              <a:gd name="connsiteY7" fmla="*/ 821717 h 2083589"/>
              <a:gd name="connsiteX8" fmla="*/ 2377440 w 4535424"/>
              <a:gd name="connsiteY8" fmla="*/ 583973 h 2083589"/>
              <a:gd name="connsiteX9" fmla="*/ 3529584 w 4535424"/>
              <a:gd name="connsiteY9" fmla="*/ 263933 h 2083589"/>
              <a:gd name="connsiteX10" fmla="*/ 3840480 w 4535424"/>
              <a:gd name="connsiteY10" fmla="*/ 190781 h 2083589"/>
              <a:gd name="connsiteX11" fmla="*/ 4535424 w 4535424"/>
              <a:gd name="connsiteY11" fmla="*/ 17045 h 2083589"/>
              <a:gd name="connsiteX0" fmla="*/ 0 w 3840480"/>
              <a:gd name="connsiteY0" fmla="*/ 886968 h 1892808"/>
              <a:gd name="connsiteX1" fmla="*/ 521208 w 3840480"/>
              <a:gd name="connsiteY1" fmla="*/ 1847088 h 1892808"/>
              <a:gd name="connsiteX2" fmla="*/ 566928 w 3840480"/>
              <a:gd name="connsiteY2" fmla="*/ 1892808 h 1892808"/>
              <a:gd name="connsiteX3" fmla="*/ 576072 w 3840480"/>
              <a:gd name="connsiteY3" fmla="*/ 1865376 h 1892808"/>
              <a:gd name="connsiteX4" fmla="*/ 722376 w 3840480"/>
              <a:gd name="connsiteY4" fmla="*/ 1691640 h 1892808"/>
              <a:gd name="connsiteX5" fmla="*/ 1225296 w 3840480"/>
              <a:gd name="connsiteY5" fmla="*/ 1133856 h 1892808"/>
              <a:gd name="connsiteX6" fmla="*/ 1536192 w 3840480"/>
              <a:gd name="connsiteY6" fmla="*/ 877824 h 1892808"/>
              <a:gd name="connsiteX7" fmla="*/ 1883664 w 3840480"/>
              <a:gd name="connsiteY7" fmla="*/ 630936 h 1892808"/>
              <a:gd name="connsiteX8" fmla="*/ 2377440 w 3840480"/>
              <a:gd name="connsiteY8" fmla="*/ 393192 h 1892808"/>
              <a:gd name="connsiteX9" fmla="*/ 3529584 w 3840480"/>
              <a:gd name="connsiteY9" fmla="*/ 73152 h 1892808"/>
              <a:gd name="connsiteX10" fmla="*/ 3840480 w 3840480"/>
              <a:gd name="connsiteY10" fmla="*/ 0 h 1892808"/>
              <a:gd name="connsiteX0" fmla="*/ 0 w 3529584"/>
              <a:gd name="connsiteY0" fmla="*/ 813816 h 1819656"/>
              <a:gd name="connsiteX1" fmla="*/ 521208 w 3529584"/>
              <a:gd name="connsiteY1" fmla="*/ 1773936 h 1819656"/>
              <a:gd name="connsiteX2" fmla="*/ 566928 w 3529584"/>
              <a:gd name="connsiteY2" fmla="*/ 1819656 h 1819656"/>
              <a:gd name="connsiteX3" fmla="*/ 576072 w 3529584"/>
              <a:gd name="connsiteY3" fmla="*/ 1792224 h 1819656"/>
              <a:gd name="connsiteX4" fmla="*/ 722376 w 3529584"/>
              <a:gd name="connsiteY4" fmla="*/ 1618488 h 1819656"/>
              <a:gd name="connsiteX5" fmla="*/ 1225296 w 3529584"/>
              <a:gd name="connsiteY5" fmla="*/ 1060704 h 1819656"/>
              <a:gd name="connsiteX6" fmla="*/ 1536192 w 3529584"/>
              <a:gd name="connsiteY6" fmla="*/ 804672 h 1819656"/>
              <a:gd name="connsiteX7" fmla="*/ 1883664 w 3529584"/>
              <a:gd name="connsiteY7" fmla="*/ 557784 h 1819656"/>
              <a:gd name="connsiteX8" fmla="*/ 2377440 w 3529584"/>
              <a:gd name="connsiteY8" fmla="*/ 320040 h 1819656"/>
              <a:gd name="connsiteX9" fmla="*/ 3529584 w 3529584"/>
              <a:gd name="connsiteY9" fmla="*/ 0 h 1819656"/>
              <a:gd name="connsiteX0" fmla="*/ 0 w 2377440"/>
              <a:gd name="connsiteY0" fmla="*/ 493776 h 1499616"/>
              <a:gd name="connsiteX1" fmla="*/ 521208 w 2377440"/>
              <a:gd name="connsiteY1" fmla="*/ 1453896 h 1499616"/>
              <a:gd name="connsiteX2" fmla="*/ 566928 w 2377440"/>
              <a:gd name="connsiteY2" fmla="*/ 1499616 h 1499616"/>
              <a:gd name="connsiteX3" fmla="*/ 576072 w 2377440"/>
              <a:gd name="connsiteY3" fmla="*/ 1472184 h 1499616"/>
              <a:gd name="connsiteX4" fmla="*/ 722376 w 2377440"/>
              <a:gd name="connsiteY4" fmla="*/ 1298448 h 1499616"/>
              <a:gd name="connsiteX5" fmla="*/ 1225296 w 2377440"/>
              <a:gd name="connsiteY5" fmla="*/ 740664 h 1499616"/>
              <a:gd name="connsiteX6" fmla="*/ 1536192 w 2377440"/>
              <a:gd name="connsiteY6" fmla="*/ 484632 h 1499616"/>
              <a:gd name="connsiteX7" fmla="*/ 1883664 w 2377440"/>
              <a:gd name="connsiteY7" fmla="*/ 237744 h 1499616"/>
              <a:gd name="connsiteX8" fmla="*/ 2377440 w 2377440"/>
              <a:gd name="connsiteY8" fmla="*/ 0 h 1499616"/>
              <a:gd name="connsiteX0" fmla="*/ 0 w 2221992"/>
              <a:gd name="connsiteY0" fmla="*/ 768096 h 1513915"/>
              <a:gd name="connsiteX1" fmla="*/ 365760 w 2221992"/>
              <a:gd name="connsiteY1" fmla="*/ 1453896 h 1513915"/>
              <a:gd name="connsiteX2" fmla="*/ 411480 w 2221992"/>
              <a:gd name="connsiteY2" fmla="*/ 1499616 h 1513915"/>
              <a:gd name="connsiteX3" fmla="*/ 420624 w 2221992"/>
              <a:gd name="connsiteY3" fmla="*/ 1472184 h 1513915"/>
              <a:gd name="connsiteX4" fmla="*/ 566928 w 2221992"/>
              <a:gd name="connsiteY4" fmla="*/ 1298448 h 1513915"/>
              <a:gd name="connsiteX5" fmla="*/ 1069848 w 2221992"/>
              <a:gd name="connsiteY5" fmla="*/ 740664 h 1513915"/>
              <a:gd name="connsiteX6" fmla="*/ 1380744 w 2221992"/>
              <a:gd name="connsiteY6" fmla="*/ 484632 h 1513915"/>
              <a:gd name="connsiteX7" fmla="*/ 1728216 w 2221992"/>
              <a:gd name="connsiteY7" fmla="*/ 237744 h 1513915"/>
              <a:gd name="connsiteX8" fmla="*/ 2221992 w 2221992"/>
              <a:gd name="connsiteY8" fmla="*/ 0 h 151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1992" h="1513915">
                <a:moveTo>
                  <a:pt x="0" y="768096"/>
                </a:moveTo>
                <a:cubicBezTo>
                  <a:pt x="121920" y="996696"/>
                  <a:pt x="297180" y="1331976"/>
                  <a:pt x="365760" y="1453896"/>
                </a:cubicBezTo>
                <a:cubicBezTo>
                  <a:pt x="434340" y="1575816"/>
                  <a:pt x="350387" y="1469069"/>
                  <a:pt x="411480" y="1499616"/>
                </a:cubicBezTo>
                <a:cubicBezTo>
                  <a:pt x="414528" y="1490472"/>
                  <a:pt x="414924" y="1479957"/>
                  <a:pt x="420624" y="1472184"/>
                </a:cubicBezTo>
                <a:cubicBezTo>
                  <a:pt x="739120" y="1037871"/>
                  <a:pt x="357684" y="1577440"/>
                  <a:pt x="566928" y="1298448"/>
                </a:cubicBezTo>
                <a:cubicBezTo>
                  <a:pt x="734586" y="1074905"/>
                  <a:pt x="739758" y="1062800"/>
                  <a:pt x="1069848" y="740664"/>
                </a:cubicBezTo>
                <a:cubicBezTo>
                  <a:pt x="1165928" y="646899"/>
                  <a:pt x="1271306" y="562391"/>
                  <a:pt x="1380744" y="484632"/>
                </a:cubicBezTo>
                <a:cubicBezTo>
                  <a:pt x="1496568" y="402336"/>
                  <a:pt x="1608640" y="314487"/>
                  <a:pt x="1728216" y="237744"/>
                </a:cubicBezTo>
                <a:cubicBezTo>
                  <a:pt x="1859324" y="153600"/>
                  <a:pt x="2067068" y="46169"/>
                  <a:pt x="2221992" y="0"/>
                </a:cubicBezTo>
              </a:path>
            </a:pathLst>
          </a:custGeom>
          <a:ln w="120650" cap="sq" cmpd="sng">
            <a:solidFill>
              <a:srgbClr val="00B050"/>
            </a:solidFill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067520" y="806400"/>
              <a:ext cx="4267440" cy="51757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58160" y="797040"/>
                <a:ext cx="4286160" cy="519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931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30097">
            <a:off x="4189162" y="-3285042"/>
            <a:ext cx="3578474" cy="1066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5695" y="2967335"/>
            <a:ext cx="11640623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7200" b="0" cap="none" spc="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Least Count : </a:t>
            </a:r>
          </a:p>
          <a:p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smallest value that can be measured</a:t>
            </a:r>
          </a:p>
          <a:p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 the measuring instrument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549440" y="3625920"/>
              <a:ext cx="10274760" cy="2279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40080" y="3616560"/>
                <a:ext cx="10293480" cy="229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5523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5291" y="1835128"/>
            <a:ext cx="9144000" cy="993185"/>
          </a:xfrm>
        </p:spPr>
        <p:txBody>
          <a:bodyPr>
            <a:noAutofit/>
          </a:bodyPr>
          <a:lstStyle/>
          <a:p>
            <a:r>
              <a:rPr lang="en-IN" sz="11500" b="1" u="sng" dirty="0" smtClean="0"/>
              <a:t>SCALE</a:t>
            </a:r>
            <a:endParaRPr lang="en-IN" sz="11500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90368" y="2984506"/>
            <a:ext cx="5140446" cy="1655762"/>
          </a:xfrm>
        </p:spPr>
        <p:txBody>
          <a:bodyPr>
            <a:noAutofit/>
          </a:bodyPr>
          <a:lstStyle/>
          <a:p>
            <a:pPr marL="457200" indent="-457200" algn="l">
              <a:buFont typeface="+mj-lt"/>
              <a:buAutoNum type="arabicPeriod"/>
            </a:pPr>
            <a:r>
              <a:rPr lang="en-IN" sz="3200" dirty="0" smtClean="0"/>
              <a:t>Definition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sz="3200" dirty="0" smtClean="0"/>
              <a:t>Representative Fraction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IN" sz="3200" dirty="0" smtClean="0"/>
              <a:t>Classification of scale</a:t>
            </a:r>
          </a:p>
          <a:p>
            <a:pPr algn="l"/>
            <a:endParaRPr lang="en-IN" sz="32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44800" y="1663560"/>
              <a:ext cx="7912440" cy="3397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5440" y="1654200"/>
                <a:ext cx="7931160" cy="341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3788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266" y="2496978"/>
            <a:ext cx="979586" cy="14447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4" y="431101"/>
            <a:ext cx="7650620" cy="557650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95400" y="254160"/>
              <a:ext cx="11620800" cy="58611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40" y="244800"/>
                <a:ext cx="11639520" cy="587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559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266" y="2496978"/>
            <a:ext cx="979586" cy="14447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4" y="431101"/>
            <a:ext cx="7650620" cy="557650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797694" y="5966873"/>
            <a:ext cx="24545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Building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056266" y="4005619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4251960" y="431101"/>
            <a:ext cx="5218611" cy="23214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7333488" y="3676261"/>
            <a:ext cx="2137083" cy="223990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3505320" y="139680"/>
              <a:ext cx="8299800" cy="53787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95960" y="130320"/>
                <a:ext cx="8318520" cy="539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61937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266" y="2496978"/>
            <a:ext cx="979586" cy="14447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4" y="431101"/>
            <a:ext cx="7650620" cy="5576507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251960" y="431101"/>
            <a:ext cx="5218611" cy="23214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7333488" y="3676261"/>
            <a:ext cx="2137083" cy="223990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Multiply 13"/>
          <p:cNvSpPr/>
          <p:nvPr/>
        </p:nvSpPr>
        <p:spPr>
          <a:xfrm>
            <a:off x="9068235" y="2496978"/>
            <a:ext cx="804671" cy="1586405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/>
          <p:cNvSpPr/>
          <p:nvPr/>
        </p:nvSpPr>
        <p:spPr>
          <a:xfrm>
            <a:off x="2797694" y="5966873"/>
            <a:ext cx="24545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Building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56266" y="4005619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27080" y="108000"/>
              <a:ext cx="11087280" cy="5594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720" y="98640"/>
                <a:ext cx="11106000" cy="561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565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266" y="2496978"/>
            <a:ext cx="979586" cy="14447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44" y="431101"/>
            <a:ext cx="7650620" cy="5576507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251960" y="431101"/>
            <a:ext cx="5218611" cy="232143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7333488" y="3676261"/>
            <a:ext cx="2137083" cy="2239907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797694" y="5966873"/>
            <a:ext cx="24545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Building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56266" y="4005619"/>
            <a:ext cx="2739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A4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248" y="2815383"/>
            <a:ext cx="1055621" cy="76943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445042" y="151557"/>
            <a:ext cx="64575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Reduce to fit on paper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5" name="Curved Connector 4"/>
          <p:cNvCxnSpPr/>
          <p:nvPr/>
        </p:nvCxnSpPr>
        <p:spPr>
          <a:xfrm rot="16200000" flipH="1">
            <a:off x="8082128" y="1241445"/>
            <a:ext cx="1893841" cy="1254037"/>
          </a:xfrm>
          <a:prstGeom prst="curved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6642000" y="1320840"/>
              <a:ext cx="4153320" cy="23814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32640" y="1311480"/>
                <a:ext cx="4172040" cy="240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00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478</Words>
  <Application>Microsoft Office PowerPoint</Application>
  <PresentationFormat>Widescreen</PresentationFormat>
  <Paragraphs>124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SCALE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Representative Fraction(RF)</vt:lpstr>
      <vt:lpstr>Representative Fraction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UNITS</vt:lpstr>
      <vt:lpstr>SCALES ON DRAWING</vt:lpstr>
      <vt:lpstr>Find length of scale of a plain scale of R.F=1:500 and long enough to measure up to 40 metres</vt:lpstr>
      <vt:lpstr>PowerPoint Presentation</vt:lpstr>
      <vt:lpstr>Types of Scale </vt:lpstr>
      <vt:lpstr>Types of Scale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SCALE</dc:title>
  <dc:creator>AKHTAR</dc:creator>
  <cp:lastModifiedBy>AKHTAR</cp:lastModifiedBy>
  <cp:revision>68</cp:revision>
  <dcterms:created xsi:type="dcterms:W3CDTF">2021-03-15T16:20:48Z</dcterms:created>
  <dcterms:modified xsi:type="dcterms:W3CDTF">2021-03-19T11:59:45Z</dcterms:modified>
</cp:coreProperties>
</file>

<file path=docProps/thumbnail.jpeg>
</file>